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4" r:id="rId3"/>
    <p:sldId id="265" r:id="rId4"/>
    <p:sldId id="269" r:id="rId5"/>
    <p:sldId id="270" r:id="rId6"/>
    <p:sldId id="271" r:id="rId7"/>
    <p:sldId id="272" r:id="rId8"/>
    <p:sldId id="273" r:id="rId9"/>
    <p:sldId id="274" r:id="rId10"/>
    <p:sldId id="266" r:id="rId11"/>
    <p:sldId id="267" r:id="rId12"/>
    <p:sldId id="268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63" r:id="rId3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Sassoon Infant Md" panose="02000603050000020003" pitchFamily="50" charset="0"/>
      <p:regular r:id="rId4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83" d="100"/>
          <a:sy n="83" d="100"/>
        </p:scale>
        <p:origin x="185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DDAEE-C63A-4736-B1D5-9501A3DF9764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F570A-2B8A-4BAD-B055-C3D9F1224E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94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57154-03EC-446E-961F-96C478B1DA26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902AB-D8C8-4A7F-BE9E-B2B5CC7734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839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8511F-494C-4CF8-A09B-53BF42241812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AC69C-19CF-4D87-9051-9F94DC8212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578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E9DEE-1CA2-4FCE-B971-3B15B152EB22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D28E3-29E5-44E8-98C5-3BC9B4E851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4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1DE12-9D16-4C6A-94CB-AF279B519996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E45D5-06E3-4433-86F1-8AE5302A8B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5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54C66-F840-467E-90E2-30BBED9A0692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BB58B-8069-4924-A503-7C0CCE1D89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135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8424D-D3B2-4701-83F0-BEE0B3175CDD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44BC7-25A1-4910-A706-14D2FD87F4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417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73745-4BF9-4C05-85BD-64E8D2D451EF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20B75-BD69-4748-9417-30449F166C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85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F620A-EB02-487E-B4B9-8763703A7FD1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2A7A2-5B81-4B10-B127-159E5AF5A5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02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1093E-FABF-4AD2-9170-DDB2184D5967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ABD87-965D-40F9-B585-112BFFDC17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18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38078-6A01-4B81-B1C9-465182606201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90C79-5FCB-4274-B416-5D5D07A807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29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70E8-D4F0-4BEB-9EDD-5EA7558332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1A9012-C909-4273-8D75-9B919E574A4B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531F7-ABBA-4CCD-9001-FBB612720A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72E92-1F5A-41CF-87DE-8236E1EA03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9493F3-5F19-4EA2-B9AC-69381DD213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slide" Target="slide21.xml"/><Relationship Id="rId9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image" Target="../media/image7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slide" Target="slide30.xml"/><Relationship Id="rId4" Type="http://schemas.openxmlformats.org/officeDocument/2006/relationships/image" Target="../media/image36.png"/><Relationship Id="rId9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slide" Target="slide33.xml"/><Relationship Id="rId9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59A7DBB-C645-47A5-B03B-A36FF2C5E75A}"/>
              </a:ext>
            </a:extLst>
          </p:cNvPr>
          <p:cNvCxnSpPr/>
          <p:nvPr/>
        </p:nvCxnSpPr>
        <p:spPr>
          <a:xfrm flipV="1">
            <a:off x="4608513" y="1989138"/>
            <a:ext cx="0" cy="10302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5DB973-F3FD-415C-9278-E20ACFFCCEF8}"/>
              </a:ext>
            </a:extLst>
          </p:cNvPr>
          <p:cNvCxnSpPr/>
          <p:nvPr/>
        </p:nvCxnSpPr>
        <p:spPr>
          <a:xfrm>
            <a:off x="4572000" y="2997200"/>
            <a:ext cx="720725" cy="4318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26CADC0C-6B13-4E44-93B5-676EA64F6A01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5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914900"/>
            <a:ext cx="247650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4913313"/>
            <a:ext cx="2468562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3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4906963"/>
            <a:ext cx="2506663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488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FC190A3-E7D6-4627-8CD7-77DC6265206E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6993E83-9455-4D2F-A343-C9518C132EF2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F76AC4F-500D-48AE-9B3B-DFE7112D9820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410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3969DFD-B2D6-4D28-9672-6FFB05DD12F1}"/>
              </a:ext>
            </a:extLst>
          </p:cNvPr>
          <p:cNvCxnSpPr/>
          <p:nvPr/>
        </p:nvCxnSpPr>
        <p:spPr>
          <a:xfrm flipV="1">
            <a:off x="4608513" y="2060575"/>
            <a:ext cx="0" cy="9588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27CA6AF-E9C2-4673-B30F-147AF54F56EE}"/>
              </a:ext>
            </a:extLst>
          </p:cNvPr>
          <p:cNvCxnSpPr/>
          <p:nvPr/>
        </p:nvCxnSpPr>
        <p:spPr>
          <a:xfrm flipH="1">
            <a:off x="3851275" y="3019425"/>
            <a:ext cx="757238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062C5E79-A2EE-4BBA-AD4C-ED4CAEB1F300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7" name="Picture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941888"/>
            <a:ext cx="2474913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4941888"/>
            <a:ext cx="246856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4941888"/>
            <a:ext cx="2506663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001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A5F35BF-10DC-4386-9F45-F473AD6ADCDA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BAF5A58-0EA6-41FC-B4E1-09C0015C8857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1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92257E7-835A-431F-AF8F-F2F6658D5031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7175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5A3267A-91F1-4AA7-9FED-C702383D8DCC}"/>
              </a:ext>
            </a:extLst>
          </p:cNvPr>
          <p:cNvCxnSpPr/>
          <p:nvPr/>
        </p:nvCxnSpPr>
        <p:spPr>
          <a:xfrm>
            <a:off x="4608513" y="3019425"/>
            <a:ext cx="104298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EF86E33-5CDA-439F-BD21-9C99E982698C}"/>
              </a:ext>
            </a:extLst>
          </p:cNvPr>
          <p:cNvCxnSpPr/>
          <p:nvPr/>
        </p:nvCxnSpPr>
        <p:spPr>
          <a:xfrm flipH="1">
            <a:off x="4481513" y="2978150"/>
            <a:ext cx="109537" cy="7207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D160528A-05F5-4909-BA9F-6B43E25F5D1A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994275"/>
            <a:ext cx="2474913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4994275"/>
            <a:ext cx="24685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4987925"/>
            <a:ext cx="24765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2700"/>
            <a:ext cx="7993063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TextBox 1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647700" y="5300663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3:15</a:t>
            </a:r>
          </a:p>
        </p:txBody>
      </p:sp>
      <p:sp>
        <p:nvSpPr>
          <p:cNvPr id="8204" name="TextBox 13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62375" y="5321300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6:15</a:t>
            </a:r>
          </a:p>
        </p:txBody>
      </p:sp>
      <p:sp>
        <p:nvSpPr>
          <p:cNvPr id="8205" name="TextBox 14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6772275" y="5300663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6:30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19CF7817-6219-41A0-AA38-59D61B8533C5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99A635F-B103-4401-B65A-D1C1151911A3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61D6986-115C-47D0-8D88-CDD1C5AF1F19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1024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99DC98C-656A-4E1E-805E-ED5729289102}"/>
              </a:ext>
            </a:extLst>
          </p:cNvPr>
          <p:cNvCxnSpPr/>
          <p:nvPr/>
        </p:nvCxnSpPr>
        <p:spPr>
          <a:xfrm>
            <a:off x="4608513" y="3003550"/>
            <a:ext cx="104140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6D743D-BC70-41B0-9D35-48060CF65CF6}"/>
              </a:ext>
            </a:extLst>
          </p:cNvPr>
          <p:cNvCxnSpPr/>
          <p:nvPr/>
        </p:nvCxnSpPr>
        <p:spPr>
          <a:xfrm flipH="1" flipV="1">
            <a:off x="3849688" y="2914650"/>
            <a:ext cx="758825" cy="889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D0E40C70-2610-4388-A423-685F189EB2E7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1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84763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5" y="5080000"/>
            <a:ext cx="2474913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3" y="5054600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06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5" name="TextBox 11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762000" y="5353050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9:15</a:t>
            </a:r>
          </a:p>
        </p:txBody>
      </p:sp>
      <p:sp>
        <p:nvSpPr>
          <p:cNvPr id="11276" name="TextBox 15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06813" y="5353050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3:15</a:t>
            </a:r>
          </a:p>
        </p:txBody>
      </p:sp>
      <p:sp>
        <p:nvSpPr>
          <p:cNvPr id="11277" name="TextBox 18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6665913" y="5326063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3C54B92-AE6A-4AD0-B69D-32FE7A28470F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644AB90-C5AB-48C0-86BD-AC2B6ACA9F0A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73BFB2A-2D2A-4C27-B109-691CE71B2067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336FC72-60F1-48B4-B13C-B274A53E08FD}"/>
              </a:ext>
            </a:extLst>
          </p:cNvPr>
          <p:cNvCxnSpPr/>
          <p:nvPr/>
        </p:nvCxnSpPr>
        <p:spPr>
          <a:xfrm flipH="1">
            <a:off x="4586288" y="2978150"/>
            <a:ext cx="1587" cy="8858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D466F70-61FC-40D4-976F-9473D49C0F6A}"/>
              </a:ext>
            </a:extLst>
          </p:cNvPr>
          <p:cNvCxnSpPr/>
          <p:nvPr/>
        </p:nvCxnSpPr>
        <p:spPr>
          <a:xfrm flipH="1">
            <a:off x="4384675" y="3014663"/>
            <a:ext cx="217488" cy="6175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35362143-8AA2-4FA0-A5DD-D0C661492831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118100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0847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94288"/>
            <a:ext cx="247491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120650"/>
            <a:ext cx="7993063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7" name="TextBox 13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795338" y="5376863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3:15</a:t>
            </a:r>
          </a:p>
        </p:txBody>
      </p:sp>
      <p:sp>
        <p:nvSpPr>
          <p:cNvPr id="14348" name="TextBox 14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62375" y="5376863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6:30</a:t>
            </a:r>
          </a:p>
        </p:txBody>
      </p:sp>
      <p:sp>
        <p:nvSpPr>
          <p:cNvPr id="14349" name="TextBox 15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76863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6:15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CFC30EB-AD4C-4CD3-B12F-DED0D9FCFCBA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7DDA1A9-8C30-4FBB-A171-6845630178C1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87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226AFC6-1B14-40C4-87BE-16A518466B2C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1639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B20E40F-A39F-4FE0-83E7-936B1C442892}"/>
              </a:ext>
            </a:extLst>
          </p:cNvPr>
          <p:cNvCxnSpPr/>
          <p:nvPr/>
        </p:nvCxnSpPr>
        <p:spPr>
          <a:xfrm flipV="1">
            <a:off x="4608513" y="2492375"/>
            <a:ext cx="900112" cy="5270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ECC9635-4A34-4B19-A642-B2415EDDFAAC}"/>
              </a:ext>
            </a:extLst>
          </p:cNvPr>
          <p:cNvCxnSpPr/>
          <p:nvPr/>
        </p:nvCxnSpPr>
        <p:spPr>
          <a:xfrm flipH="1" flipV="1">
            <a:off x="4037013" y="2536825"/>
            <a:ext cx="592137" cy="48418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A7ED1239-187A-452B-B174-9BE32EB90145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5106988"/>
            <a:ext cx="2468563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1482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138" y="51482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76200"/>
            <a:ext cx="7993063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TextBox 15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793750" y="5370513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2:50</a:t>
            </a:r>
          </a:p>
        </p:txBody>
      </p:sp>
      <p:sp>
        <p:nvSpPr>
          <p:cNvPr id="17420" name="TextBox 1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3689350" y="5370513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10:50</a:t>
            </a:r>
          </a:p>
        </p:txBody>
      </p:sp>
      <p:sp>
        <p:nvSpPr>
          <p:cNvPr id="17421" name="TextBox 1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6662738" y="5370513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10:10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DBDDFBB-C084-4F98-83E6-C69A51EAF12C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6128F07-50E8-45EB-8DBE-FF83BFDD4AF1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5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AE40F96-95E5-4C89-BE18-88E3ED4B37CA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1946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C6CDC0F-320A-4645-9342-410327831401}"/>
              </a:ext>
            </a:extLst>
          </p:cNvPr>
          <p:cNvCxnSpPr/>
          <p:nvPr/>
        </p:nvCxnSpPr>
        <p:spPr>
          <a:xfrm flipH="1">
            <a:off x="3708400" y="3019425"/>
            <a:ext cx="900113" cy="4810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3B3B38-AC88-4F92-9FCB-C8F7825E1A39}"/>
              </a:ext>
            </a:extLst>
          </p:cNvPr>
          <p:cNvCxnSpPr/>
          <p:nvPr/>
        </p:nvCxnSpPr>
        <p:spPr>
          <a:xfrm flipH="1" flipV="1">
            <a:off x="4500563" y="2341563"/>
            <a:ext cx="107950" cy="6746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5A92D4A9-8531-4F4C-B307-975D6C72A0CA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87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84763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080000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80000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001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796925" y="5354638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11:40</a:t>
            </a:r>
          </a:p>
        </p:txBody>
      </p:sp>
      <p:sp>
        <p:nvSpPr>
          <p:cNvPr id="20492" name="TextBox 15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44913" y="5378450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11:20</a:t>
            </a:r>
          </a:p>
        </p:txBody>
      </p:sp>
      <p:sp>
        <p:nvSpPr>
          <p:cNvPr id="20493" name="TextBox 16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5463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8:50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1271A1A-C893-4296-A1F8-4ABF12631555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4A1973-E6C2-4519-A35B-18305471113A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31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282FFC2-F28E-4C16-8A07-4E5B44E0B0D1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2535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6853626-3183-4DC7-82CD-9C4D506FBE2D}"/>
              </a:ext>
            </a:extLst>
          </p:cNvPr>
          <p:cNvCxnSpPr/>
          <p:nvPr/>
        </p:nvCxnSpPr>
        <p:spPr>
          <a:xfrm flipV="1">
            <a:off x="4573588" y="2155825"/>
            <a:ext cx="539750" cy="8858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9D2FB4B-C245-48E1-8550-A03CFCF0882F}"/>
              </a:ext>
            </a:extLst>
          </p:cNvPr>
          <p:cNvCxnSpPr/>
          <p:nvPr/>
        </p:nvCxnSpPr>
        <p:spPr>
          <a:xfrm flipV="1">
            <a:off x="4572000" y="2670175"/>
            <a:ext cx="709613" cy="3524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6022548-54B3-40BB-977C-8DB9B94F57B4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ounded Rectangle 1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28FAD5F-E8FE-4443-A546-4C72758A3CAF}"/>
              </a:ext>
            </a:extLst>
          </p:cNvPr>
          <p:cNvSpPr/>
          <p:nvPr/>
        </p:nvSpPr>
        <p:spPr>
          <a:xfrm>
            <a:off x="468313" y="5084763"/>
            <a:ext cx="2447925" cy="122396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tx1"/>
                </a:solidFill>
                <a:latin typeface="Sassoon Infant Md" panose="02000603050000020003" pitchFamily="50" charset="0"/>
              </a:rPr>
              <a:t>1.05</a:t>
            </a:r>
          </a:p>
        </p:txBody>
      </p:sp>
      <p:sp>
        <p:nvSpPr>
          <p:cNvPr id="20" name="Rounded Rectangle 1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AB0EB4C-7EDA-426C-9846-F3F4DD266F36}"/>
              </a:ext>
            </a:extLst>
          </p:cNvPr>
          <p:cNvSpPr/>
          <p:nvPr/>
        </p:nvSpPr>
        <p:spPr>
          <a:xfrm>
            <a:off x="6300788" y="5124450"/>
            <a:ext cx="2447925" cy="12239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tx1"/>
                </a:solidFill>
                <a:latin typeface="Sassoon Infant Md" panose="02000603050000020003" pitchFamily="50" charset="0"/>
              </a:rPr>
              <a:t>2.10</a:t>
            </a:r>
          </a:p>
        </p:txBody>
      </p:sp>
      <p:sp>
        <p:nvSpPr>
          <p:cNvPr id="21" name="Rounded Rectangle 20">
            <a:hlinkClick r:id="rId4" action="ppaction://hlinksldjump"/>
            <a:extLst>
              <a:ext uri="{FF2B5EF4-FFF2-40B4-BE49-F238E27FC236}">
                <a16:creationId xmlns:a16="http://schemas.microsoft.com/office/drawing/2014/main" id="{49533E6C-19C0-49CE-ABF9-33A6704BD0F9}"/>
              </a:ext>
            </a:extLst>
          </p:cNvPr>
          <p:cNvSpPr/>
          <p:nvPr/>
        </p:nvSpPr>
        <p:spPr>
          <a:xfrm>
            <a:off x="3384550" y="5116513"/>
            <a:ext cx="2447925" cy="122396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tx1"/>
                </a:solidFill>
                <a:latin typeface="Sassoon Infant Md" panose="02000603050000020003" pitchFamily="50" charset="0"/>
              </a:rPr>
              <a:t>2.05</a:t>
            </a:r>
          </a:p>
        </p:txBody>
      </p:sp>
      <p:pic>
        <p:nvPicPr>
          <p:cNvPr id="23562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636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TextBox 11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809625" y="5343525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1:05</a:t>
            </a:r>
          </a:p>
        </p:txBody>
      </p:sp>
      <p:sp>
        <p:nvSpPr>
          <p:cNvPr id="23564" name="Text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25863" y="5343525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2:05</a:t>
            </a:r>
          </a:p>
        </p:txBody>
      </p:sp>
      <p:sp>
        <p:nvSpPr>
          <p:cNvPr id="23565" name="TextBox 14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642100" y="5343525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2:10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259A8F5-0E7B-4F0E-A78D-42FE78515B2D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7612F89-1970-4413-BA37-1AD437589ACE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60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6980C16-E477-4B29-8AC5-6D0ECD0CFB8F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560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0F03D03-7DCD-4BF8-9A08-9E0A38F0428A}"/>
              </a:ext>
            </a:extLst>
          </p:cNvPr>
          <p:cNvCxnSpPr/>
          <p:nvPr/>
        </p:nvCxnSpPr>
        <p:spPr>
          <a:xfrm flipH="1">
            <a:off x="3563938" y="3019425"/>
            <a:ext cx="10445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2712D82-4CC0-45BE-8165-BCCF81CF8DE4}"/>
              </a:ext>
            </a:extLst>
          </p:cNvPr>
          <p:cNvCxnSpPr/>
          <p:nvPr/>
        </p:nvCxnSpPr>
        <p:spPr>
          <a:xfrm flipV="1">
            <a:off x="4608513" y="2601913"/>
            <a:ext cx="531812" cy="4127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11620D44-DD8E-4811-AAAF-9B4610C6260A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31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75238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043488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1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75238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9375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TextBox 11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27088" y="5341938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10:10</a:t>
            </a:r>
          </a:p>
        </p:txBody>
      </p:sp>
      <p:sp>
        <p:nvSpPr>
          <p:cNvPr id="26636" name="TextBox 13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25863" y="534193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2:40</a:t>
            </a:r>
          </a:p>
        </p:txBody>
      </p:sp>
      <p:sp>
        <p:nvSpPr>
          <p:cNvPr id="26637" name="TextBox 15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4193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1:45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1085C5A-2895-45DB-842D-3DB021881C56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CC78948-3D35-4438-BD44-46B799D6F6DD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867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ADD400A-E64C-4DCA-8974-F177131FBEC2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867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055341A-C3F1-49DA-AFF1-B26FFDA3F87F}"/>
              </a:ext>
            </a:extLst>
          </p:cNvPr>
          <p:cNvCxnSpPr/>
          <p:nvPr/>
        </p:nvCxnSpPr>
        <p:spPr>
          <a:xfrm flipH="1">
            <a:off x="3779838" y="3019425"/>
            <a:ext cx="828675" cy="6969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5BE2A6C-1348-4A75-9159-DB5D05BA72E7}"/>
              </a:ext>
            </a:extLst>
          </p:cNvPr>
          <p:cNvCxnSpPr/>
          <p:nvPr/>
        </p:nvCxnSpPr>
        <p:spPr>
          <a:xfrm>
            <a:off x="4614863" y="3014663"/>
            <a:ext cx="793750" cy="288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12543B4-566D-48FB-A796-C950D88B7329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9703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75238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9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064125"/>
            <a:ext cx="2474912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75238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001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7" name="TextBox 14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30263" y="5349875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3:58</a:t>
            </a:r>
          </a:p>
        </p:txBody>
      </p:sp>
      <p:sp>
        <p:nvSpPr>
          <p:cNvPr id="29708" name="TextBox 15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689350" y="5349875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3:38</a:t>
            </a:r>
          </a:p>
        </p:txBody>
      </p:sp>
      <p:sp>
        <p:nvSpPr>
          <p:cNvPr id="29709" name="TextBox 16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2288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7:15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9B2E9DB-1AC2-4A85-84E6-F0827A06E587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2121A49-E954-435E-83E5-826F95973BAE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747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04B82EF-B13A-43AD-9AF7-E0FE11DDE5A2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3175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F84E943-A93C-4206-84CE-DB4BABD75B28}"/>
              </a:ext>
            </a:extLst>
          </p:cNvPr>
          <p:cNvCxnSpPr/>
          <p:nvPr/>
        </p:nvCxnSpPr>
        <p:spPr>
          <a:xfrm flipV="1">
            <a:off x="4608513" y="2708275"/>
            <a:ext cx="971550" cy="3111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1D73478-CAB8-40A4-9D29-0F9A192D6FBA}"/>
              </a:ext>
            </a:extLst>
          </p:cNvPr>
          <p:cNvCxnSpPr/>
          <p:nvPr/>
        </p:nvCxnSpPr>
        <p:spPr>
          <a:xfrm flipV="1">
            <a:off x="4589463" y="2217738"/>
            <a:ext cx="90487" cy="8318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DF448085-B1FC-456C-97EF-0BE959044B75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2775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43488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0847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847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366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9" name="Text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817563" y="5338763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12:12</a:t>
            </a:r>
          </a:p>
        </p:txBody>
      </p:sp>
      <p:sp>
        <p:nvSpPr>
          <p:cNvPr id="32780" name="TextBox 14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821113" y="5338763"/>
            <a:ext cx="17653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12:10</a:t>
            </a:r>
          </a:p>
        </p:txBody>
      </p:sp>
      <p:sp>
        <p:nvSpPr>
          <p:cNvPr id="32781" name="TextBox 15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38763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2:10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5B6C687-CDAB-46CE-8FE1-95FCEA223244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C2E14B7-DF9E-4D92-892A-BFDAD0996721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481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A2332-964D-46EB-A211-86D8F331820B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3482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557338"/>
            <a:ext cx="29257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2042C24-FA3F-4A32-AC18-8C351D022CD9}"/>
              </a:ext>
            </a:extLst>
          </p:cNvPr>
          <p:cNvCxnSpPr/>
          <p:nvPr/>
        </p:nvCxnSpPr>
        <p:spPr>
          <a:xfrm>
            <a:off x="4608513" y="3019425"/>
            <a:ext cx="1116012" cy="3381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32F7B2E-A280-4548-A601-50CAB1808F9B}"/>
              </a:ext>
            </a:extLst>
          </p:cNvPr>
          <p:cNvCxnSpPr/>
          <p:nvPr/>
        </p:nvCxnSpPr>
        <p:spPr>
          <a:xfrm flipH="1">
            <a:off x="3867150" y="3019425"/>
            <a:ext cx="741363" cy="2270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9251D312-FA1C-4781-A5F2-69437C0190C0}"/>
              </a:ext>
            </a:extLst>
          </p:cNvPr>
          <p:cNvSpPr/>
          <p:nvPr/>
        </p:nvSpPr>
        <p:spPr>
          <a:xfrm>
            <a:off x="4572000" y="297815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5847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5084763"/>
            <a:ext cx="2470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51482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148263"/>
            <a:ext cx="24749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3663"/>
            <a:ext cx="79930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1" name="TextBox 15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796925" y="5354638"/>
            <a:ext cx="1763713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4:40</a:t>
            </a:r>
          </a:p>
        </p:txBody>
      </p:sp>
      <p:sp>
        <p:nvSpPr>
          <p:cNvPr id="35852" name="TextBox 16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725863" y="535463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8:15</a:t>
            </a:r>
          </a:p>
        </p:txBody>
      </p:sp>
      <p:sp>
        <p:nvSpPr>
          <p:cNvPr id="35853" name="TextBox 17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656388" y="5354638"/>
            <a:ext cx="1763712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8:18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92DCA3A-00C5-40FC-83B7-89AF77A8A049}"/>
              </a:ext>
            </a:extLst>
          </p:cNvPr>
          <p:cNvSpPr/>
          <p:nvPr/>
        </p:nvSpPr>
        <p:spPr>
          <a:xfrm>
            <a:off x="1165225" y="5267325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2060575"/>
            <a:ext cx="31400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8401">
            <a:off x="1860550" y="1627188"/>
            <a:ext cx="16287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CEB8146-F36D-4909-B277-A6D66699AFA8}"/>
              </a:ext>
            </a:extLst>
          </p:cNvPr>
          <p:cNvSpPr/>
          <p:nvPr/>
        </p:nvSpPr>
        <p:spPr>
          <a:xfrm>
            <a:off x="827088" y="836613"/>
            <a:ext cx="7561262" cy="51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7891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20913"/>
            <a:ext cx="2514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26394A5-D3DE-487C-8CFB-587CE6BD289E}"/>
              </a:ext>
            </a:extLst>
          </p:cNvPr>
          <p:cNvSpPr/>
          <p:nvPr/>
        </p:nvSpPr>
        <p:spPr>
          <a:xfrm>
            <a:off x="7235825" y="5170488"/>
            <a:ext cx="922338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37895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1776413"/>
            <a:ext cx="2357437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420938"/>
            <a:ext cx="255587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Box 4"/>
          <p:cNvSpPr txBox="1">
            <a:spLocks noChangeArrowheads="1"/>
          </p:cNvSpPr>
          <p:nvPr/>
        </p:nvSpPr>
        <p:spPr bwMode="auto">
          <a:xfrm>
            <a:off x="3392488" y="5976938"/>
            <a:ext cx="46815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/>
              <a:t>THE END</a:t>
            </a:r>
          </a:p>
        </p:txBody>
      </p:sp>
      <p:pic>
        <p:nvPicPr>
          <p:cNvPr id="3891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1412875"/>
            <a:ext cx="2286000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412875"/>
            <a:ext cx="2286000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3" descr="birdy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3" y="263683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9" name="TextBox 2"/>
          <p:cNvSpPr txBox="1">
            <a:spLocks noChangeArrowheads="1"/>
          </p:cNvSpPr>
          <p:nvPr/>
        </p:nvSpPr>
        <p:spPr bwMode="auto">
          <a:xfrm>
            <a:off x="2555875" y="292100"/>
            <a:ext cx="43195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>
                <a:latin typeface="Sassoon Infant Md" pitchFamily="50" charset="0"/>
              </a:rPr>
              <a:t>Well Done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</TotalTime>
  <Words>49</Words>
  <Application>Microsoft Office PowerPoint</Application>
  <PresentationFormat>On-screen Show (4:3)</PresentationFormat>
  <Paragraphs>47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Calibri</vt:lpstr>
      <vt:lpstr>Sassoon Infant Md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130</cp:revision>
  <dcterms:created xsi:type="dcterms:W3CDTF">2012-11-21T10:26:22Z</dcterms:created>
  <dcterms:modified xsi:type="dcterms:W3CDTF">2020-12-01T11:48:43Z</dcterms:modified>
</cp:coreProperties>
</file>