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6" r:id="rId5"/>
    <p:sldId id="281" r:id="rId6"/>
    <p:sldId id="268" r:id="rId7"/>
    <p:sldId id="271" r:id="rId8"/>
    <p:sldId id="284" r:id="rId9"/>
    <p:sldId id="285" r:id="rId10"/>
    <p:sldId id="286" r:id="rId11"/>
    <p:sldId id="266" r:id="rId12"/>
    <p:sldId id="295" r:id="rId13"/>
    <p:sldId id="296" r:id="rId14"/>
    <p:sldId id="287" r:id="rId15"/>
    <p:sldId id="279" r:id="rId16"/>
    <p:sldId id="297" r:id="rId17"/>
    <p:sldId id="298" r:id="rId18"/>
    <p:sldId id="290" r:id="rId19"/>
    <p:sldId id="291" r:id="rId20"/>
    <p:sldId id="299" r:id="rId21"/>
    <p:sldId id="300" r:id="rId22"/>
    <p:sldId id="301" r:id="rId23"/>
    <p:sldId id="27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1768" autoAdjust="0"/>
  </p:normalViewPr>
  <p:slideViewPr>
    <p:cSldViewPr snapToGrid="0">
      <p:cViewPr varScale="1">
        <p:scale>
          <a:sx n="46" d="100"/>
          <a:sy n="46" d="100"/>
        </p:scale>
        <p:origin x="11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di Russell" userId="d12b6e8d-ac5b-47db-9599-2c954e0173aa" providerId="ADAL" clId="{98EA400B-BC72-4D42-BB34-11349717E57D}"/>
    <pc:docChg chg="undo custSel addSld delSld modSld sldOrd">
      <pc:chgData name="Jodi Russell" userId="d12b6e8d-ac5b-47db-9599-2c954e0173aa" providerId="ADAL" clId="{98EA400B-BC72-4D42-BB34-11349717E57D}" dt="2021-01-19T10:37:14.424" v="1259" actId="20577"/>
      <pc:docMkLst>
        <pc:docMk/>
      </pc:docMkLst>
      <pc:sldChg chg="modSp">
        <pc:chgData name="Jodi Russell" userId="d12b6e8d-ac5b-47db-9599-2c954e0173aa" providerId="ADAL" clId="{98EA400B-BC72-4D42-BB34-11349717E57D}" dt="2021-01-19T10:28:19.326" v="939" actId="20577"/>
        <pc:sldMkLst>
          <pc:docMk/>
          <pc:sldMk cId="440328032" sldId="256"/>
        </pc:sldMkLst>
        <pc:spChg chg="mod">
          <ac:chgData name="Jodi Russell" userId="d12b6e8d-ac5b-47db-9599-2c954e0173aa" providerId="ADAL" clId="{98EA400B-BC72-4D42-BB34-11349717E57D}" dt="2021-01-19T10:28:19.326" v="939" actId="20577"/>
          <ac:spMkLst>
            <pc:docMk/>
            <pc:sldMk cId="440328032" sldId="256"/>
            <ac:spMk id="4" creationId="{959FBC4F-0C43-4709-A4AE-5BDF460E4B52}"/>
          </ac:spMkLst>
        </pc:spChg>
        <pc:spChg chg="mod">
          <ac:chgData name="Jodi Russell" userId="d12b6e8d-ac5b-47db-9599-2c954e0173aa" providerId="ADAL" clId="{98EA400B-BC72-4D42-BB34-11349717E57D}" dt="2021-01-19T09:32:08.133" v="7" actId="403"/>
          <ac:spMkLst>
            <pc:docMk/>
            <pc:sldMk cId="440328032" sldId="256"/>
            <ac:spMk id="5" creationId="{13683F11-87A2-4FB9-8781-39954FD56C6A}"/>
          </ac:spMkLst>
        </pc:spChg>
      </pc:sldChg>
      <pc:sldChg chg="addSp delSp modSp modNotesTx">
        <pc:chgData name="Jodi Russell" userId="d12b6e8d-ac5b-47db-9599-2c954e0173aa" providerId="ADAL" clId="{98EA400B-BC72-4D42-BB34-11349717E57D}" dt="2021-01-19T10:29:24.085" v="953" actId="20577"/>
        <pc:sldMkLst>
          <pc:docMk/>
          <pc:sldMk cId="3143466316" sldId="266"/>
        </pc:sldMkLst>
        <pc:spChg chg="mod">
          <ac:chgData name="Jodi Russell" userId="d12b6e8d-ac5b-47db-9599-2c954e0173aa" providerId="ADAL" clId="{98EA400B-BC72-4D42-BB34-11349717E57D}" dt="2021-01-19T10:29:24.085" v="953" actId="20577"/>
          <ac:spMkLst>
            <pc:docMk/>
            <pc:sldMk cId="3143466316" sldId="266"/>
            <ac:spMk id="15" creationId="{EF6A7C05-37B5-498E-A993-0A9894E1FEAC}"/>
          </ac:spMkLst>
        </pc:spChg>
        <pc:picChg chg="add del">
          <ac:chgData name="Jodi Russell" userId="d12b6e8d-ac5b-47db-9599-2c954e0173aa" providerId="ADAL" clId="{98EA400B-BC72-4D42-BB34-11349717E57D}" dt="2021-01-19T09:47:28.906" v="233" actId="478"/>
          <ac:picMkLst>
            <pc:docMk/>
            <pc:sldMk cId="3143466316" sldId="266"/>
            <ac:picMk id="2" creationId="{AA13EA4F-DE3F-4131-86EC-3258DB549296}"/>
          </ac:picMkLst>
        </pc:picChg>
        <pc:picChg chg="add mod">
          <ac:chgData name="Jodi Russell" userId="d12b6e8d-ac5b-47db-9599-2c954e0173aa" providerId="ADAL" clId="{98EA400B-BC72-4D42-BB34-11349717E57D}" dt="2021-01-19T09:51:05.632" v="379" actId="1076"/>
          <ac:picMkLst>
            <pc:docMk/>
            <pc:sldMk cId="3143466316" sldId="266"/>
            <ac:picMk id="3" creationId="{97903C87-A20E-41DD-84B5-537A56E6F749}"/>
          </ac:picMkLst>
        </pc:picChg>
      </pc:sldChg>
      <pc:sldChg chg="modSp">
        <pc:chgData name="Jodi Russell" userId="d12b6e8d-ac5b-47db-9599-2c954e0173aa" providerId="ADAL" clId="{98EA400B-BC72-4D42-BB34-11349717E57D}" dt="2021-01-19T09:46:31.066" v="204" actId="20577"/>
        <pc:sldMkLst>
          <pc:docMk/>
          <pc:sldMk cId="1207054355" sldId="268"/>
        </pc:sldMkLst>
        <pc:spChg chg="mod">
          <ac:chgData name="Jodi Russell" userId="d12b6e8d-ac5b-47db-9599-2c954e0173aa" providerId="ADAL" clId="{98EA400B-BC72-4D42-BB34-11349717E57D}" dt="2021-01-19T09:44:46.665" v="122" actId="20577"/>
          <ac:spMkLst>
            <pc:docMk/>
            <pc:sldMk cId="1207054355" sldId="268"/>
            <ac:spMk id="4" creationId="{959FBC4F-0C43-4709-A4AE-5BDF460E4B52}"/>
          </ac:spMkLst>
        </pc:spChg>
        <pc:spChg chg="mod">
          <ac:chgData name="Jodi Russell" userId="d12b6e8d-ac5b-47db-9599-2c954e0173aa" providerId="ADAL" clId="{98EA400B-BC72-4D42-BB34-11349717E57D}" dt="2021-01-19T09:46:31.066" v="204" actId="20577"/>
          <ac:spMkLst>
            <pc:docMk/>
            <pc:sldMk cId="1207054355" sldId="268"/>
            <ac:spMk id="6" creationId="{FD7FA633-529F-4FA3-9389-77BFB23D2851}"/>
          </ac:spMkLst>
        </pc:spChg>
      </pc:sldChg>
      <pc:sldChg chg="modNotesTx">
        <pc:chgData name="Jodi Russell" userId="d12b6e8d-ac5b-47db-9599-2c954e0173aa" providerId="ADAL" clId="{98EA400B-BC72-4D42-BB34-11349717E57D}" dt="2021-01-19T09:47:11.497" v="230" actId="20577"/>
        <pc:sldMkLst>
          <pc:docMk/>
          <pc:sldMk cId="973984175" sldId="271"/>
        </pc:sldMkLst>
      </pc:sldChg>
      <pc:sldChg chg="del">
        <pc:chgData name="Jodi Russell" userId="d12b6e8d-ac5b-47db-9599-2c954e0173aa" providerId="ADAL" clId="{98EA400B-BC72-4D42-BB34-11349717E57D}" dt="2021-01-19T10:24:39.088" v="841" actId="2696"/>
        <pc:sldMkLst>
          <pc:docMk/>
          <pc:sldMk cId="2231720702" sldId="277"/>
        </pc:sldMkLst>
      </pc:sldChg>
      <pc:sldChg chg="delSp modSp ord modNotesTx">
        <pc:chgData name="Jodi Russell" userId="d12b6e8d-ac5b-47db-9599-2c954e0173aa" providerId="ADAL" clId="{98EA400B-BC72-4D42-BB34-11349717E57D}" dt="2021-01-19T10:28:28.979" v="942" actId="20577"/>
        <pc:sldMkLst>
          <pc:docMk/>
          <pc:sldMk cId="1320111698" sldId="281"/>
        </pc:sldMkLst>
        <pc:spChg chg="del">
          <ac:chgData name="Jodi Russell" userId="d12b6e8d-ac5b-47db-9599-2c954e0173aa" providerId="ADAL" clId="{98EA400B-BC72-4D42-BB34-11349717E57D}" dt="2021-01-19T09:42:41.222" v="12" actId="478"/>
          <ac:spMkLst>
            <pc:docMk/>
            <pc:sldMk cId="1320111698" sldId="281"/>
            <ac:spMk id="2" creationId="{AEAE8252-43C0-42D5-BC0A-AD99056FAC6E}"/>
          </ac:spMkLst>
        </pc:spChg>
        <pc:spChg chg="mod">
          <ac:chgData name="Jodi Russell" userId="d12b6e8d-ac5b-47db-9599-2c954e0173aa" providerId="ADAL" clId="{98EA400B-BC72-4D42-BB34-11349717E57D}" dt="2021-01-19T09:33:02.602" v="11" actId="207"/>
          <ac:spMkLst>
            <pc:docMk/>
            <pc:sldMk cId="1320111698" sldId="281"/>
            <ac:spMk id="6" creationId="{FD7FA633-529F-4FA3-9389-77BFB23D2851}"/>
          </ac:spMkLst>
        </pc:spChg>
      </pc:sldChg>
      <pc:sldChg chg="delSp modSp modNotesTx">
        <pc:chgData name="Jodi Russell" userId="d12b6e8d-ac5b-47db-9599-2c954e0173aa" providerId="ADAL" clId="{98EA400B-BC72-4D42-BB34-11349717E57D}" dt="2021-01-19T10:23:23.264" v="837" actId="6549"/>
        <pc:sldMkLst>
          <pc:docMk/>
          <pc:sldMk cId="1936905983" sldId="287"/>
        </pc:sldMkLst>
        <pc:spChg chg="mod">
          <ac:chgData name="Jodi Russell" userId="d12b6e8d-ac5b-47db-9599-2c954e0173aa" providerId="ADAL" clId="{98EA400B-BC72-4D42-BB34-11349717E57D}" dt="2021-01-19T10:23:23.264" v="837" actId="6549"/>
          <ac:spMkLst>
            <pc:docMk/>
            <pc:sldMk cId="1936905983" sldId="287"/>
            <ac:spMk id="15" creationId="{EF6A7C05-37B5-498E-A993-0A9894E1FEAC}"/>
          </ac:spMkLst>
        </pc:spChg>
        <pc:picChg chg="del">
          <ac:chgData name="Jodi Russell" userId="d12b6e8d-ac5b-47db-9599-2c954e0173aa" providerId="ADAL" clId="{98EA400B-BC72-4D42-BB34-11349717E57D}" dt="2021-01-19T10:18:50.411" v="783" actId="478"/>
          <ac:picMkLst>
            <pc:docMk/>
            <pc:sldMk cId="1936905983" sldId="287"/>
            <ac:picMk id="3" creationId="{BB8DEDD4-5D09-48D7-8636-AFADD5C1B3FA}"/>
          </ac:picMkLst>
        </pc:picChg>
      </pc:sldChg>
      <pc:sldChg chg="del">
        <pc:chgData name="Jodi Russell" userId="d12b6e8d-ac5b-47db-9599-2c954e0173aa" providerId="ADAL" clId="{98EA400B-BC72-4D42-BB34-11349717E57D}" dt="2021-01-19T10:23:52.058" v="838" actId="2696"/>
        <pc:sldMkLst>
          <pc:docMk/>
          <pc:sldMk cId="830893998" sldId="288"/>
        </pc:sldMkLst>
      </pc:sldChg>
      <pc:sldChg chg="del">
        <pc:chgData name="Jodi Russell" userId="d12b6e8d-ac5b-47db-9599-2c954e0173aa" providerId="ADAL" clId="{98EA400B-BC72-4D42-BB34-11349717E57D}" dt="2021-01-19T10:31:07.310" v="955" actId="2696"/>
        <pc:sldMkLst>
          <pc:docMk/>
          <pc:sldMk cId="3031427737" sldId="289"/>
        </pc:sldMkLst>
      </pc:sldChg>
      <pc:sldChg chg="modSp">
        <pc:chgData name="Jodi Russell" userId="d12b6e8d-ac5b-47db-9599-2c954e0173aa" providerId="ADAL" clId="{98EA400B-BC72-4D42-BB34-11349717E57D}" dt="2021-01-19T10:26:54.981" v="924" actId="20577"/>
        <pc:sldMkLst>
          <pc:docMk/>
          <pc:sldMk cId="3470524619" sldId="291"/>
        </pc:sldMkLst>
        <pc:spChg chg="mod">
          <ac:chgData name="Jodi Russell" userId="d12b6e8d-ac5b-47db-9599-2c954e0173aa" providerId="ADAL" clId="{98EA400B-BC72-4D42-BB34-11349717E57D}" dt="2021-01-19T10:26:54.981" v="924" actId="20577"/>
          <ac:spMkLst>
            <pc:docMk/>
            <pc:sldMk cId="3470524619" sldId="291"/>
            <ac:spMk id="15" creationId="{EF6A7C05-37B5-498E-A993-0A9894E1FEAC}"/>
          </ac:spMkLst>
        </pc:spChg>
      </pc:sldChg>
      <pc:sldChg chg="del">
        <pc:chgData name="Jodi Russell" userId="d12b6e8d-ac5b-47db-9599-2c954e0173aa" providerId="ADAL" clId="{98EA400B-BC72-4D42-BB34-11349717E57D}" dt="2021-01-19T10:36:57.303" v="1229" actId="2696"/>
        <pc:sldMkLst>
          <pc:docMk/>
          <pc:sldMk cId="3779508616" sldId="292"/>
        </pc:sldMkLst>
      </pc:sldChg>
      <pc:sldChg chg="del">
        <pc:chgData name="Jodi Russell" userId="d12b6e8d-ac5b-47db-9599-2c954e0173aa" providerId="ADAL" clId="{98EA400B-BC72-4D42-BB34-11349717E57D}" dt="2021-01-19T10:36:57.303" v="1230" actId="2696"/>
        <pc:sldMkLst>
          <pc:docMk/>
          <pc:sldMk cId="1379346658" sldId="293"/>
        </pc:sldMkLst>
      </pc:sldChg>
      <pc:sldChg chg="del">
        <pc:chgData name="Jodi Russell" userId="d12b6e8d-ac5b-47db-9599-2c954e0173aa" providerId="ADAL" clId="{98EA400B-BC72-4D42-BB34-11349717E57D}" dt="2021-01-19T10:36:57.319" v="1231" actId="2696"/>
        <pc:sldMkLst>
          <pc:docMk/>
          <pc:sldMk cId="1727608487" sldId="294"/>
        </pc:sldMkLst>
      </pc:sldChg>
      <pc:sldChg chg="addSp modSp add modAnim modNotesTx">
        <pc:chgData name="Jodi Russell" userId="d12b6e8d-ac5b-47db-9599-2c954e0173aa" providerId="ADAL" clId="{98EA400B-BC72-4D42-BB34-11349717E57D}" dt="2021-01-19T10:30:01.395" v="954" actId="20577"/>
        <pc:sldMkLst>
          <pc:docMk/>
          <pc:sldMk cId="4002864249" sldId="295"/>
        </pc:sldMkLst>
        <pc:spChg chg="add mod">
          <ac:chgData name="Jodi Russell" userId="d12b6e8d-ac5b-47db-9599-2c954e0173aa" providerId="ADAL" clId="{98EA400B-BC72-4D42-BB34-11349717E57D}" dt="2021-01-19T10:03:05.057" v="736" actId="14100"/>
          <ac:spMkLst>
            <pc:docMk/>
            <pc:sldMk cId="4002864249" sldId="295"/>
            <ac:spMk id="2" creationId="{95FEB185-D638-4458-8519-63D659FD3B2C}"/>
          </ac:spMkLst>
        </pc:spChg>
        <pc:spChg chg="add mod">
          <ac:chgData name="Jodi Russell" userId="d12b6e8d-ac5b-47db-9599-2c954e0173aa" providerId="ADAL" clId="{98EA400B-BC72-4D42-BB34-11349717E57D}" dt="2021-01-19T09:55:16.057" v="489" actId="14100"/>
          <ac:spMkLst>
            <pc:docMk/>
            <pc:sldMk cId="4002864249" sldId="295"/>
            <ac:spMk id="4" creationId="{46DF5708-CBF1-492B-A2AD-77DF149B404C}"/>
          </ac:spMkLst>
        </pc:spChg>
        <pc:spChg chg="add mod">
          <ac:chgData name="Jodi Russell" userId="d12b6e8d-ac5b-47db-9599-2c954e0173aa" providerId="ADAL" clId="{98EA400B-BC72-4D42-BB34-11349717E57D}" dt="2021-01-19T09:56:09.043" v="493" actId="11529"/>
          <ac:spMkLst>
            <pc:docMk/>
            <pc:sldMk cId="4002864249" sldId="295"/>
            <ac:spMk id="7" creationId="{AB95B9B0-60ED-4D34-A9A9-F2DE0052C73D}"/>
          </ac:spMkLst>
        </pc:spChg>
        <pc:spChg chg="add mod">
          <ac:chgData name="Jodi Russell" userId="d12b6e8d-ac5b-47db-9599-2c954e0173aa" providerId="ADAL" clId="{98EA400B-BC72-4D42-BB34-11349717E57D}" dt="2021-01-19T09:59:05.404" v="531" actId="1076"/>
          <ac:spMkLst>
            <pc:docMk/>
            <pc:sldMk cId="4002864249" sldId="295"/>
            <ac:spMk id="8" creationId="{C6D45C65-27E9-4BFC-A639-AE6931DD0737}"/>
          </ac:spMkLst>
        </pc:spChg>
        <pc:spChg chg="add mod">
          <ac:chgData name="Jodi Russell" userId="d12b6e8d-ac5b-47db-9599-2c954e0173aa" providerId="ADAL" clId="{98EA400B-BC72-4D42-BB34-11349717E57D}" dt="2021-01-19T09:56:44.939" v="495" actId="1076"/>
          <ac:spMkLst>
            <pc:docMk/>
            <pc:sldMk cId="4002864249" sldId="295"/>
            <ac:spMk id="9" creationId="{527A8209-668A-460A-A8D7-83B45D78D934}"/>
          </ac:spMkLst>
        </pc:spChg>
        <pc:spChg chg="add mod">
          <ac:chgData name="Jodi Russell" userId="d12b6e8d-ac5b-47db-9599-2c954e0173aa" providerId="ADAL" clId="{98EA400B-BC72-4D42-BB34-11349717E57D}" dt="2021-01-19T09:56:50.091" v="497" actId="1076"/>
          <ac:spMkLst>
            <pc:docMk/>
            <pc:sldMk cId="4002864249" sldId="295"/>
            <ac:spMk id="10" creationId="{CB8E1AFB-5A42-438D-8538-260B88C38B77}"/>
          </ac:spMkLst>
        </pc:spChg>
        <pc:spChg chg="add mod">
          <ac:chgData name="Jodi Russell" userId="d12b6e8d-ac5b-47db-9599-2c954e0173aa" providerId="ADAL" clId="{98EA400B-BC72-4D42-BB34-11349717E57D}" dt="2021-01-19T09:56:55.277" v="499" actId="1076"/>
          <ac:spMkLst>
            <pc:docMk/>
            <pc:sldMk cId="4002864249" sldId="295"/>
            <ac:spMk id="11" creationId="{9BB0E96F-02FA-475A-BDAF-B8DF668FD28C}"/>
          </ac:spMkLst>
        </pc:spChg>
        <pc:spChg chg="add mod">
          <ac:chgData name="Jodi Russell" userId="d12b6e8d-ac5b-47db-9599-2c954e0173aa" providerId="ADAL" clId="{98EA400B-BC72-4D42-BB34-11349717E57D}" dt="2021-01-19T09:57:03.879" v="501" actId="1076"/>
          <ac:spMkLst>
            <pc:docMk/>
            <pc:sldMk cId="4002864249" sldId="295"/>
            <ac:spMk id="12" creationId="{75E72D3A-B89E-4632-8ED4-1221B28B5FB9}"/>
          </ac:spMkLst>
        </pc:spChg>
        <pc:spChg chg="add mod">
          <ac:chgData name="Jodi Russell" userId="d12b6e8d-ac5b-47db-9599-2c954e0173aa" providerId="ADAL" clId="{98EA400B-BC72-4D42-BB34-11349717E57D}" dt="2021-01-19T09:59:05.404" v="531" actId="1076"/>
          <ac:spMkLst>
            <pc:docMk/>
            <pc:sldMk cId="4002864249" sldId="295"/>
            <ac:spMk id="14" creationId="{2F01C899-4879-48F2-8787-95D2337A6300}"/>
          </ac:spMkLst>
        </pc:spChg>
        <pc:spChg chg="mod">
          <ac:chgData name="Jodi Russell" userId="d12b6e8d-ac5b-47db-9599-2c954e0173aa" providerId="ADAL" clId="{98EA400B-BC72-4D42-BB34-11349717E57D}" dt="2021-01-19T09:59:05.404" v="531" actId="1076"/>
          <ac:spMkLst>
            <pc:docMk/>
            <pc:sldMk cId="4002864249" sldId="295"/>
            <ac:spMk id="15" creationId="{EF6A7C05-37B5-498E-A993-0A9894E1FEAC}"/>
          </ac:spMkLst>
        </pc:spChg>
        <pc:spChg chg="add mod">
          <ac:chgData name="Jodi Russell" userId="d12b6e8d-ac5b-47db-9599-2c954e0173aa" providerId="ADAL" clId="{98EA400B-BC72-4D42-BB34-11349717E57D}" dt="2021-01-19T09:59:05.404" v="531" actId="1076"/>
          <ac:spMkLst>
            <pc:docMk/>
            <pc:sldMk cId="4002864249" sldId="295"/>
            <ac:spMk id="16" creationId="{561390DA-2084-4FF7-AC47-2B6EF5B9E499}"/>
          </ac:spMkLst>
        </pc:spChg>
        <pc:spChg chg="add mod">
          <ac:chgData name="Jodi Russell" userId="d12b6e8d-ac5b-47db-9599-2c954e0173aa" providerId="ADAL" clId="{98EA400B-BC72-4D42-BB34-11349717E57D}" dt="2021-01-19T09:59:05.404" v="531" actId="1076"/>
          <ac:spMkLst>
            <pc:docMk/>
            <pc:sldMk cId="4002864249" sldId="295"/>
            <ac:spMk id="17" creationId="{79641150-D0FC-41B0-BE6C-68857D963758}"/>
          </ac:spMkLst>
        </pc:spChg>
        <pc:spChg chg="add mod">
          <ac:chgData name="Jodi Russell" userId="d12b6e8d-ac5b-47db-9599-2c954e0173aa" providerId="ADAL" clId="{98EA400B-BC72-4D42-BB34-11349717E57D}" dt="2021-01-19T09:59:05.404" v="531" actId="1076"/>
          <ac:spMkLst>
            <pc:docMk/>
            <pc:sldMk cId="4002864249" sldId="295"/>
            <ac:spMk id="18" creationId="{3A0940A7-234B-4A2B-95B9-C3B09F392393}"/>
          </ac:spMkLst>
        </pc:spChg>
        <pc:spChg chg="add mod">
          <ac:chgData name="Jodi Russell" userId="d12b6e8d-ac5b-47db-9599-2c954e0173aa" providerId="ADAL" clId="{98EA400B-BC72-4D42-BB34-11349717E57D}" dt="2021-01-19T10:30:01.395" v="954" actId="20577"/>
          <ac:spMkLst>
            <pc:docMk/>
            <pc:sldMk cId="4002864249" sldId="295"/>
            <ac:spMk id="19" creationId="{5410FECC-149F-42FA-A9ED-22F012116A0B}"/>
          </ac:spMkLst>
        </pc:spChg>
        <pc:spChg chg="add mod">
          <ac:chgData name="Jodi Russell" userId="d12b6e8d-ac5b-47db-9599-2c954e0173aa" providerId="ADAL" clId="{98EA400B-BC72-4D42-BB34-11349717E57D}" dt="2021-01-19T10:01:37.233" v="631" actId="1076"/>
          <ac:spMkLst>
            <pc:docMk/>
            <pc:sldMk cId="4002864249" sldId="295"/>
            <ac:spMk id="20" creationId="{17CE1518-A5D4-45A2-9604-AE583B20112E}"/>
          </ac:spMkLst>
        </pc:spChg>
        <pc:picChg chg="mod">
          <ac:chgData name="Jodi Russell" userId="d12b6e8d-ac5b-47db-9599-2c954e0173aa" providerId="ADAL" clId="{98EA400B-BC72-4D42-BB34-11349717E57D}" dt="2021-01-19T09:54:58.147" v="482" actId="1076"/>
          <ac:picMkLst>
            <pc:docMk/>
            <pc:sldMk cId="4002864249" sldId="295"/>
            <ac:picMk id="3" creationId="{97903C87-A20E-41DD-84B5-537A56E6F749}"/>
          </ac:picMkLst>
        </pc:picChg>
        <pc:cxnChg chg="add mod">
          <ac:chgData name="Jodi Russell" userId="d12b6e8d-ac5b-47db-9599-2c954e0173aa" providerId="ADAL" clId="{98EA400B-BC72-4D42-BB34-11349717E57D}" dt="2021-01-19T09:58:54.382" v="530" actId="1076"/>
          <ac:cxnSpMkLst>
            <pc:docMk/>
            <pc:sldMk cId="4002864249" sldId="295"/>
            <ac:cxnSpMk id="6" creationId="{831F5C38-6811-4483-BEB0-83FF96EB5A46}"/>
          </ac:cxnSpMkLst>
        </pc:cxnChg>
      </pc:sldChg>
      <pc:sldChg chg="addSp delSp modSp add modAnim modNotesTx">
        <pc:chgData name="Jodi Russell" userId="d12b6e8d-ac5b-47db-9599-2c954e0173aa" providerId="ADAL" clId="{98EA400B-BC72-4D42-BB34-11349717E57D}" dt="2021-01-19T10:28:07.794" v="937" actId="20577"/>
        <pc:sldMkLst>
          <pc:docMk/>
          <pc:sldMk cId="2372743816" sldId="296"/>
        </pc:sldMkLst>
        <pc:spChg chg="mod">
          <ac:chgData name="Jodi Russell" userId="d12b6e8d-ac5b-47db-9599-2c954e0173aa" providerId="ADAL" clId="{98EA400B-BC72-4D42-BB34-11349717E57D}" dt="2021-01-19T10:02:48.290" v="734" actId="14100"/>
          <ac:spMkLst>
            <pc:docMk/>
            <pc:sldMk cId="2372743816" sldId="296"/>
            <ac:spMk id="2" creationId="{95FEB185-D638-4458-8519-63D659FD3B2C}"/>
          </ac:spMkLst>
        </pc:spChg>
        <pc:spChg chg="mod">
          <ac:chgData name="Jodi Russell" userId="d12b6e8d-ac5b-47db-9599-2c954e0173aa" providerId="ADAL" clId="{98EA400B-BC72-4D42-BB34-11349717E57D}" dt="2021-01-19T10:03:41.823" v="742" actId="20577"/>
          <ac:spMkLst>
            <pc:docMk/>
            <pc:sldMk cId="2372743816" sldId="296"/>
            <ac:spMk id="4" creationId="{46DF5708-CBF1-492B-A2AD-77DF149B404C}"/>
          </ac:spMkLst>
        </pc:spChg>
        <pc:spChg chg="del">
          <ac:chgData name="Jodi Russell" userId="d12b6e8d-ac5b-47db-9599-2c954e0173aa" providerId="ADAL" clId="{98EA400B-BC72-4D42-BB34-11349717E57D}" dt="2021-01-19T10:05:25.223" v="774" actId="478"/>
          <ac:spMkLst>
            <pc:docMk/>
            <pc:sldMk cId="2372743816" sldId="296"/>
            <ac:spMk id="8" creationId="{C6D45C65-27E9-4BFC-A639-AE6931DD0737}"/>
          </ac:spMkLst>
        </pc:spChg>
        <pc:spChg chg="mod">
          <ac:chgData name="Jodi Russell" userId="d12b6e8d-ac5b-47db-9599-2c954e0173aa" providerId="ADAL" clId="{98EA400B-BC72-4D42-BB34-11349717E57D}" dt="2021-01-19T10:04:34.312" v="758" actId="1076"/>
          <ac:spMkLst>
            <pc:docMk/>
            <pc:sldMk cId="2372743816" sldId="296"/>
            <ac:spMk id="9" creationId="{527A8209-668A-460A-A8D7-83B45D78D934}"/>
          </ac:spMkLst>
        </pc:spChg>
        <pc:spChg chg="mod">
          <ac:chgData name="Jodi Russell" userId="d12b6e8d-ac5b-47db-9599-2c954e0173aa" providerId="ADAL" clId="{98EA400B-BC72-4D42-BB34-11349717E57D}" dt="2021-01-19T10:04:37.403" v="759" actId="1076"/>
          <ac:spMkLst>
            <pc:docMk/>
            <pc:sldMk cId="2372743816" sldId="296"/>
            <ac:spMk id="10" creationId="{CB8E1AFB-5A42-438D-8538-260B88C38B77}"/>
          </ac:spMkLst>
        </pc:spChg>
        <pc:spChg chg="mod">
          <ac:chgData name="Jodi Russell" userId="d12b6e8d-ac5b-47db-9599-2c954e0173aa" providerId="ADAL" clId="{98EA400B-BC72-4D42-BB34-11349717E57D}" dt="2021-01-19T10:04:43.995" v="762" actId="1076"/>
          <ac:spMkLst>
            <pc:docMk/>
            <pc:sldMk cId="2372743816" sldId="296"/>
            <ac:spMk id="11" creationId="{9BB0E96F-02FA-475A-BDAF-B8DF668FD28C}"/>
          </ac:spMkLst>
        </pc:spChg>
        <pc:spChg chg="mod">
          <ac:chgData name="Jodi Russell" userId="d12b6e8d-ac5b-47db-9599-2c954e0173aa" providerId="ADAL" clId="{98EA400B-BC72-4D42-BB34-11349717E57D}" dt="2021-01-19T10:04:51.612" v="765" actId="1076"/>
          <ac:spMkLst>
            <pc:docMk/>
            <pc:sldMk cId="2372743816" sldId="296"/>
            <ac:spMk id="12" creationId="{75E72D3A-B89E-4632-8ED4-1221B28B5FB9}"/>
          </ac:spMkLst>
        </pc:spChg>
        <pc:spChg chg="del">
          <ac:chgData name="Jodi Russell" userId="d12b6e8d-ac5b-47db-9599-2c954e0173aa" providerId="ADAL" clId="{98EA400B-BC72-4D42-BB34-11349717E57D}" dt="2021-01-19T10:05:19.943" v="773" actId="478"/>
          <ac:spMkLst>
            <pc:docMk/>
            <pc:sldMk cId="2372743816" sldId="296"/>
            <ac:spMk id="14" creationId="{2F01C899-4879-48F2-8787-95D2337A6300}"/>
          </ac:spMkLst>
        </pc:spChg>
        <pc:spChg chg="mod">
          <ac:chgData name="Jodi Russell" userId="d12b6e8d-ac5b-47db-9599-2c954e0173aa" providerId="ADAL" clId="{98EA400B-BC72-4D42-BB34-11349717E57D}" dt="2021-01-19T10:04:53.269" v="766" actId="1076"/>
          <ac:spMkLst>
            <pc:docMk/>
            <pc:sldMk cId="2372743816" sldId="296"/>
            <ac:spMk id="15" creationId="{EF6A7C05-37B5-498E-A993-0A9894E1FEAC}"/>
          </ac:spMkLst>
        </pc:spChg>
        <pc:spChg chg="del">
          <ac:chgData name="Jodi Russell" userId="d12b6e8d-ac5b-47db-9599-2c954e0173aa" providerId="ADAL" clId="{98EA400B-BC72-4D42-BB34-11349717E57D}" dt="2021-01-19T10:05:18.358" v="772" actId="478"/>
          <ac:spMkLst>
            <pc:docMk/>
            <pc:sldMk cId="2372743816" sldId="296"/>
            <ac:spMk id="16" creationId="{561390DA-2084-4FF7-AC47-2B6EF5B9E499}"/>
          </ac:spMkLst>
        </pc:spChg>
        <pc:spChg chg="del">
          <ac:chgData name="Jodi Russell" userId="d12b6e8d-ac5b-47db-9599-2c954e0173aa" providerId="ADAL" clId="{98EA400B-BC72-4D42-BB34-11349717E57D}" dt="2021-01-19T10:05:14.615" v="771" actId="478"/>
          <ac:spMkLst>
            <pc:docMk/>
            <pc:sldMk cId="2372743816" sldId="296"/>
            <ac:spMk id="17" creationId="{79641150-D0FC-41B0-BE6C-68857D963758}"/>
          </ac:spMkLst>
        </pc:spChg>
        <pc:spChg chg="del">
          <ac:chgData name="Jodi Russell" userId="d12b6e8d-ac5b-47db-9599-2c954e0173aa" providerId="ADAL" clId="{98EA400B-BC72-4D42-BB34-11349717E57D}" dt="2021-01-19T10:05:12.875" v="770" actId="478"/>
          <ac:spMkLst>
            <pc:docMk/>
            <pc:sldMk cId="2372743816" sldId="296"/>
            <ac:spMk id="18" creationId="{3A0940A7-234B-4A2B-95B9-C3B09F392393}"/>
          </ac:spMkLst>
        </pc:spChg>
        <pc:spChg chg="mod">
          <ac:chgData name="Jodi Russell" userId="d12b6e8d-ac5b-47db-9599-2c954e0173aa" providerId="ADAL" clId="{98EA400B-BC72-4D42-BB34-11349717E57D}" dt="2021-01-19T10:28:07.794" v="937" actId="20577"/>
          <ac:spMkLst>
            <pc:docMk/>
            <pc:sldMk cId="2372743816" sldId="296"/>
            <ac:spMk id="19" creationId="{5410FECC-149F-42FA-A9ED-22F012116A0B}"/>
          </ac:spMkLst>
        </pc:spChg>
        <pc:spChg chg="mod">
          <ac:chgData name="Jodi Russell" userId="d12b6e8d-ac5b-47db-9599-2c954e0173aa" providerId="ADAL" clId="{98EA400B-BC72-4D42-BB34-11349717E57D}" dt="2021-01-19T10:03:15.941" v="738" actId="20577"/>
          <ac:spMkLst>
            <pc:docMk/>
            <pc:sldMk cId="2372743816" sldId="296"/>
            <ac:spMk id="20" creationId="{17CE1518-A5D4-45A2-9604-AE583B20112E}"/>
          </ac:spMkLst>
        </pc:spChg>
        <pc:spChg chg="add mod">
          <ac:chgData name="Jodi Russell" userId="d12b6e8d-ac5b-47db-9599-2c954e0173aa" providerId="ADAL" clId="{98EA400B-BC72-4D42-BB34-11349717E57D}" dt="2021-01-19T10:05:01.978" v="768" actId="1076"/>
          <ac:spMkLst>
            <pc:docMk/>
            <pc:sldMk cId="2372743816" sldId="296"/>
            <ac:spMk id="21" creationId="{A3DC9408-D245-43C3-AE8D-4FB40091FC70}"/>
          </ac:spMkLst>
        </pc:spChg>
        <pc:spChg chg="add mod">
          <ac:chgData name="Jodi Russell" userId="d12b6e8d-ac5b-47db-9599-2c954e0173aa" providerId="ADAL" clId="{98EA400B-BC72-4D42-BB34-11349717E57D}" dt="2021-01-19T10:04:56.234" v="767" actId="1076"/>
          <ac:spMkLst>
            <pc:docMk/>
            <pc:sldMk cId="2372743816" sldId="296"/>
            <ac:spMk id="22" creationId="{63C1AD72-9174-43EB-9A2C-67A5396C42E2}"/>
          </ac:spMkLst>
        </pc:spChg>
        <pc:picChg chg="del">
          <ac:chgData name="Jodi Russell" userId="d12b6e8d-ac5b-47db-9599-2c954e0173aa" providerId="ADAL" clId="{98EA400B-BC72-4D42-BB34-11349717E57D}" dt="2021-01-19T10:05:45.431" v="779" actId="478"/>
          <ac:picMkLst>
            <pc:docMk/>
            <pc:sldMk cId="2372743816" sldId="296"/>
            <ac:picMk id="3" creationId="{97903C87-A20E-41DD-84B5-537A56E6F749}"/>
          </ac:picMkLst>
        </pc:picChg>
        <pc:picChg chg="add mod">
          <ac:chgData name="Jodi Russell" userId="d12b6e8d-ac5b-47db-9599-2c954e0173aa" providerId="ADAL" clId="{98EA400B-BC72-4D42-BB34-11349717E57D}" dt="2021-01-19T10:06:40.840" v="781" actId="1076"/>
          <ac:picMkLst>
            <pc:docMk/>
            <pc:sldMk cId="2372743816" sldId="296"/>
            <ac:picMk id="13" creationId="{955DE596-A24A-4B18-8E97-6C15C178A3DA}"/>
          </ac:picMkLst>
        </pc:picChg>
        <pc:cxnChg chg="mod">
          <ac:chgData name="Jodi Russell" userId="d12b6e8d-ac5b-47db-9599-2c954e0173aa" providerId="ADAL" clId="{98EA400B-BC72-4D42-BB34-11349717E57D}" dt="2021-01-19T10:05:07.713" v="769" actId="14100"/>
          <ac:cxnSpMkLst>
            <pc:docMk/>
            <pc:sldMk cId="2372743816" sldId="296"/>
            <ac:cxnSpMk id="6" creationId="{831F5C38-6811-4483-BEB0-83FF96EB5A46}"/>
          </ac:cxnSpMkLst>
        </pc:cxnChg>
      </pc:sldChg>
      <pc:sldChg chg="add ord modNotesTx">
        <pc:chgData name="Jodi Russell" userId="d12b6e8d-ac5b-47db-9599-2c954e0173aa" providerId="ADAL" clId="{98EA400B-BC72-4D42-BB34-11349717E57D}" dt="2021-01-19T10:24:57.687" v="850" actId="20577"/>
        <pc:sldMkLst>
          <pc:docMk/>
          <pc:sldMk cId="2731439516" sldId="297"/>
        </pc:sldMkLst>
      </pc:sldChg>
      <pc:sldChg chg="modSp add ord modNotesTx">
        <pc:chgData name="Jodi Russell" userId="d12b6e8d-ac5b-47db-9599-2c954e0173aa" providerId="ADAL" clId="{98EA400B-BC72-4D42-BB34-11349717E57D}" dt="2021-01-19T10:26:01.958" v="864" actId="20577"/>
        <pc:sldMkLst>
          <pc:docMk/>
          <pc:sldMk cId="895922701" sldId="298"/>
        </pc:sldMkLst>
        <pc:spChg chg="mod">
          <ac:chgData name="Jodi Russell" userId="d12b6e8d-ac5b-47db-9599-2c954e0173aa" providerId="ADAL" clId="{98EA400B-BC72-4D42-BB34-11349717E57D}" dt="2021-01-19T10:26:01.958" v="864" actId="20577"/>
          <ac:spMkLst>
            <pc:docMk/>
            <pc:sldMk cId="895922701" sldId="298"/>
            <ac:spMk id="6" creationId="{FD7FA633-529F-4FA3-9389-77BFB23D2851}"/>
          </ac:spMkLst>
        </pc:spChg>
      </pc:sldChg>
      <pc:sldChg chg="delSp modSp add ord">
        <pc:chgData name="Jodi Russell" userId="d12b6e8d-ac5b-47db-9599-2c954e0173aa" providerId="ADAL" clId="{98EA400B-BC72-4D42-BB34-11349717E57D}" dt="2021-01-19T10:27:54.684" v="935" actId="1076"/>
        <pc:sldMkLst>
          <pc:docMk/>
          <pc:sldMk cId="848545524" sldId="299"/>
        </pc:sldMkLst>
        <pc:spChg chg="mod">
          <ac:chgData name="Jodi Russell" userId="d12b6e8d-ac5b-47db-9599-2c954e0173aa" providerId="ADAL" clId="{98EA400B-BC72-4D42-BB34-11349717E57D}" dt="2021-01-19T10:27:26.255" v="927" actId="20577"/>
          <ac:spMkLst>
            <pc:docMk/>
            <pc:sldMk cId="848545524" sldId="299"/>
            <ac:spMk id="2" creationId="{95FEB185-D638-4458-8519-63D659FD3B2C}"/>
          </ac:spMkLst>
        </pc:spChg>
        <pc:spChg chg="mod">
          <ac:chgData name="Jodi Russell" userId="d12b6e8d-ac5b-47db-9599-2c954e0173aa" providerId="ADAL" clId="{98EA400B-BC72-4D42-BB34-11349717E57D}" dt="2021-01-19T10:27:54.684" v="935" actId="1076"/>
          <ac:spMkLst>
            <pc:docMk/>
            <pc:sldMk cId="848545524" sldId="299"/>
            <ac:spMk id="19" creationId="{5410FECC-149F-42FA-A9ED-22F012116A0B}"/>
          </ac:spMkLst>
        </pc:spChg>
        <pc:spChg chg="mod">
          <ac:chgData name="Jodi Russell" userId="d12b6e8d-ac5b-47db-9599-2c954e0173aa" providerId="ADAL" clId="{98EA400B-BC72-4D42-BB34-11349717E57D}" dt="2021-01-19T10:27:45.077" v="931" actId="20577"/>
          <ac:spMkLst>
            <pc:docMk/>
            <pc:sldMk cId="848545524" sldId="299"/>
            <ac:spMk id="20" creationId="{17CE1518-A5D4-45A2-9604-AE583B20112E}"/>
          </ac:spMkLst>
        </pc:spChg>
        <pc:picChg chg="del">
          <ac:chgData name="Jodi Russell" userId="d12b6e8d-ac5b-47db-9599-2c954e0173aa" providerId="ADAL" clId="{98EA400B-BC72-4D42-BB34-11349717E57D}" dt="2021-01-19T10:27:33.556" v="929" actId="478"/>
          <ac:picMkLst>
            <pc:docMk/>
            <pc:sldMk cId="848545524" sldId="299"/>
            <ac:picMk id="13" creationId="{955DE596-A24A-4B18-8E97-6C15C178A3DA}"/>
          </ac:picMkLst>
        </pc:picChg>
      </pc:sldChg>
      <pc:sldChg chg="addSp modSp add modNotesTx">
        <pc:chgData name="Jodi Russell" userId="d12b6e8d-ac5b-47db-9599-2c954e0173aa" providerId="ADAL" clId="{98EA400B-BC72-4D42-BB34-11349717E57D}" dt="2021-01-19T10:36:08.169" v="1226" actId="20577"/>
        <pc:sldMkLst>
          <pc:docMk/>
          <pc:sldMk cId="3925345366" sldId="300"/>
        </pc:sldMkLst>
        <pc:spChg chg="mod">
          <ac:chgData name="Jodi Russell" userId="d12b6e8d-ac5b-47db-9599-2c954e0173aa" providerId="ADAL" clId="{98EA400B-BC72-4D42-BB34-11349717E57D}" dt="2021-01-19T10:32:49.305" v="968" actId="14100"/>
          <ac:spMkLst>
            <pc:docMk/>
            <pc:sldMk cId="3925345366" sldId="300"/>
            <ac:spMk id="2" creationId="{95FEB185-D638-4458-8519-63D659FD3B2C}"/>
          </ac:spMkLst>
        </pc:spChg>
        <pc:spChg chg="add mod">
          <ac:chgData name="Jodi Russell" userId="d12b6e8d-ac5b-47db-9599-2c954e0173aa" providerId="ADAL" clId="{98EA400B-BC72-4D42-BB34-11349717E57D}" dt="2021-01-19T10:34:59.073" v="1115" actId="20577"/>
          <ac:spMkLst>
            <pc:docMk/>
            <pc:sldMk cId="3925345366" sldId="300"/>
            <ac:spMk id="3" creationId="{8CE6153F-8F2E-46BB-9B0C-15E8994025E2}"/>
          </ac:spMkLst>
        </pc:spChg>
        <pc:spChg chg="mod">
          <ac:chgData name="Jodi Russell" userId="d12b6e8d-ac5b-47db-9599-2c954e0173aa" providerId="ADAL" clId="{98EA400B-BC72-4D42-BB34-11349717E57D}" dt="2021-01-19T10:33:15.417" v="972" actId="20577"/>
          <ac:spMkLst>
            <pc:docMk/>
            <pc:sldMk cId="3925345366" sldId="300"/>
            <ac:spMk id="4" creationId="{46DF5708-CBF1-492B-A2AD-77DF149B404C}"/>
          </ac:spMkLst>
        </pc:spChg>
        <pc:spChg chg="mod">
          <ac:chgData name="Jodi Russell" userId="d12b6e8d-ac5b-47db-9599-2c954e0173aa" providerId="ADAL" clId="{98EA400B-BC72-4D42-BB34-11349717E57D}" dt="2021-01-19T10:33:32.537" v="975" actId="20577"/>
          <ac:spMkLst>
            <pc:docMk/>
            <pc:sldMk cId="3925345366" sldId="300"/>
            <ac:spMk id="19" creationId="{5410FECC-149F-42FA-A9ED-22F012116A0B}"/>
          </ac:spMkLst>
        </pc:spChg>
      </pc:sldChg>
      <pc:sldChg chg="add ord modNotesTx">
        <pc:chgData name="Jodi Russell" userId="d12b6e8d-ac5b-47db-9599-2c954e0173aa" providerId="ADAL" clId="{98EA400B-BC72-4D42-BB34-11349717E57D}" dt="2021-01-19T10:37:14.424" v="1259" actId="20577"/>
        <pc:sldMkLst>
          <pc:docMk/>
          <pc:sldMk cId="4226658239" sldId="30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88D9A-AE75-4176-9E9D-B82602526780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0B1E1-DDA1-49B4-8320-F7B5C94700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287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Practise your times tables – Great Fun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r>
              <a:rPr lang="en-GB" dirty="0">
                <a:sym typeface="Wingdings" panose="05000000000000000000" pitchFamily="2" charset="2"/>
              </a:rPr>
              <a:t>Focus on 2, 3, 4, 5 and 10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948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1</a:t>
            </a:r>
          </a:p>
          <a:p>
            <a:r>
              <a:rPr lang="en-GB" dirty="0"/>
              <a:t>Starter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87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Recep what a fraction 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437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5977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137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9078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times knowledge to help solve problems.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2719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times knowledge to help solve problems.</a:t>
            </a:r>
          </a:p>
          <a:p>
            <a:r>
              <a:rPr lang="en-GB" dirty="0"/>
              <a:t>Model shading 4 parts. They can be in a row or they can be anywhere in the shape.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7112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times knowledge to help solve problems.</a:t>
            </a:r>
          </a:p>
          <a:p>
            <a:r>
              <a:rPr lang="en-GB" dirty="0"/>
              <a:t>Model shading 6 parts. They can be in a row or they can be anywhere in the shape.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410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539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46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Practise your times tables – Great Fun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r>
              <a:rPr lang="en-GB" dirty="0">
                <a:sym typeface="Wingdings" panose="05000000000000000000" pitchFamily="2" charset="2"/>
              </a:rPr>
              <a:t>Focus on 2, 3, 5 and 10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0421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Lesson 2</a:t>
            </a:r>
          </a:p>
          <a:p>
            <a:r>
              <a:rPr lang="en-GB" dirty="0"/>
              <a:t>Starter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81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Reminder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13349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Discuss the denominator being how many parts we are sharing the amount into.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3664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times knowledge to help solve problems.</a:t>
            </a:r>
          </a:p>
          <a:p>
            <a:r>
              <a:rPr lang="en-GB" dirty="0"/>
              <a:t>Model shading 6 parts. They can be in a row or they can be anywhere in the shape.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2697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Using times knowledge to help solve problems.</a:t>
            </a:r>
          </a:p>
          <a:p>
            <a:r>
              <a:rPr lang="en-GB" dirty="0"/>
              <a:t>Reminder – multiplication can be swapped around and still be the same answer.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8964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07373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Whole class – gather ideas to check understanding of tasks set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B0B1E1-DDA1-49B4-8320-F7B5C947003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822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A86D7-E190-4861-8631-BE2925D1D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F845B0-9FC4-4A94-AD8A-B3D7D3996EF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C5651B-3C56-4367-91CA-389203F2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0FCA-4E4F-485F-B86D-EF61D4864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D82D0-25D0-4220-A5B5-6615306D4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842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982E0-7B7C-4F69-8C4B-F3A45496AE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6AE63-AC3B-41DE-9AA2-63E3C8389B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6B9E98-75D6-4E6C-90FA-B96C701D1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BA86BF-754A-4BB4-9E77-8C51ACCC7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38A45-1823-40F3-A8BA-AF59B277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086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CE919E-CCAF-43E5-AA4D-0FF43CD45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A471F0-043C-44E9-B940-4EE4B3BDF3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A2139A-32AA-44C8-8821-6AA0B63D1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E1D940-3793-418D-9664-875B184983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2BDC69-4E10-4C52-8BEF-8BFBD7D91B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941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E3B3F-BFCD-4642-BD75-937C007D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2AA533-4BE2-4A59-939D-A73BAC609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3E7C71-21F6-4EBE-A24E-9A836A1A3A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F9BA0E-4371-4C8E-94CD-89820D02F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C14DA0-CB6B-4BBD-A5B2-3BBDF73E4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89A364-24DC-4465-9842-247A448196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1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5663D-A14A-4678-986D-2052EFC36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82709-9B68-464D-A1BE-397CA7C2C7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924F85-91BF-42B5-9925-509298E335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842E4A9-47A7-4956-BE6E-BD412E1BADF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4D66566-3DC9-42BE-9A93-2D2A44F421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93A4E1-632B-4BBE-839C-951999A5D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466AAC-67E4-4370-AFEF-E0B77B3AB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D42CBC-5F9D-465F-A907-3E001503CE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8146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695CB-1071-4936-A3BC-C8AE841A4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DA99D5-271E-429E-BEBD-8078F139C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347D7F-BF1C-4B41-B6F7-42B75142C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5B03BC-0350-4CF7-A86A-C800976DC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707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E6C374-DB72-4725-A8F5-9D3534352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9494B2-0363-4E16-9FAA-6D1DE7D52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2342AB-830E-4C43-AF0F-7D4FA249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66251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89E0E-611A-4346-B3DA-CD1579076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F7C62-ABC3-4878-898F-CBD21DE89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381287-2ECF-4F41-BFC3-FD0F669668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D8E3E0-2998-41E3-9747-8EDB653BB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DD7042-71F1-4057-BBB0-72D975BB1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5AEFD-B615-4343-B437-A9D22638F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4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73B01-1D66-4C78-A81C-8ABBB5A2B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3B845C-FEEE-45C3-B162-EA825E300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684016-C44F-451B-9827-636F6E9B94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A0A58B-08DD-4973-94D9-F564A8749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1D1B1-D041-4B2C-8917-6D3F0035B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840B4D-2BE6-4F66-BB78-0854AAE9B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18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C521B-A292-42BF-ADE9-FF1D4219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C109C1-D86A-4AD0-90D7-1D17EE5BED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5F18FD-74E8-4B06-BDFC-D01201C52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1B8A2B-7F98-4F62-B9EC-CF96631BB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8326FE-D930-43DD-9F55-137322497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8874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3FE1977-1BBD-44C9-9CD3-17B1A600EE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BF328-C8FD-4B12-B0DF-7DB438D060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5B7EBC-F3AF-4023-89FC-467B3AF1A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82CA-B3C1-46E8-95DD-5208B0FEC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A2B9E-6356-4928-8C34-5737756B6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4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A1ABB-1015-451B-9EC6-BA6461A264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22E83-58B1-4459-B775-9284022A93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8987E-1509-40D8-8BAD-374D797896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E1318-7750-4248-877A-156F8E8A2B98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2B7DFE-B705-4E41-B25A-2C727FE3D3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276BB-F42B-4A6A-B080-77C43107A8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426C5-92AD-4E3C-AD09-66A3028632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maths-games/hit-the-button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het.colorado.edu/sims/html/fractions-intro/latest/fractions-intro_en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topmarks.co.uk/maths-games/hit-the-button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1041009" y="534572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Term 3  Week 4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3683F11-87A2-4FB9-8781-39954FD56C6A}"/>
              </a:ext>
            </a:extLst>
          </p:cNvPr>
          <p:cNvSpPr/>
          <p:nvPr/>
        </p:nvSpPr>
        <p:spPr>
          <a:xfrm>
            <a:off x="1109003" y="1845129"/>
            <a:ext cx="9973994" cy="44782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Carry out operations such as multiplication and division. </a:t>
            </a:r>
          </a:p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Find fractions of amounts; half, quarters, thirds, fifths, tenths</a:t>
            </a:r>
          </a:p>
          <a:p>
            <a:pPr marL="285750" lvl="0" indent="-285750" algn="ctr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To know not all objects can be shaded or cut to find fractions</a:t>
            </a:r>
          </a:p>
        </p:txBody>
      </p:sp>
    </p:spTree>
    <p:extLst>
      <p:ext uri="{BB962C8B-B14F-4D97-AF65-F5344CB8AC3E}">
        <p14:creationId xmlns:p14="http://schemas.microsoft.com/office/powerpoint/2010/main" val="440328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16685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Hit the Button - Quick fire maths practice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1116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Multiplication questions 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714500"/>
            <a:ext cx="11310594" cy="4898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5 x 3 =			4 x 10 =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3 x 2 =			8 x 5 =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7 x 10 =			3 x 4 =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10 x 7 =			4 x 3 =</a:t>
            </a:r>
          </a:p>
        </p:txBody>
      </p:sp>
    </p:spTree>
    <p:extLst>
      <p:ext uri="{BB962C8B-B14F-4D97-AF65-F5344CB8AC3E}">
        <p14:creationId xmlns:p14="http://schemas.microsoft.com/office/powerpoint/2010/main" val="1207054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Numerator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Dividing line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Denominator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39841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Numerator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960F9E73-4F0F-471A-8E66-DD22DFA983B7}"/>
              </a:ext>
            </a:extLst>
          </p:cNvPr>
          <p:cNvSpPr txBox="1"/>
          <p:nvPr/>
        </p:nvSpPr>
        <p:spPr>
          <a:xfrm>
            <a:off x="6221185" y="4321552"/>
            <a:ext cx="4196442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The numerator is how many parts you have of the ‘whole’.</a:t>
            </a:r>
          </a:p>
        </p:txBody>
      </p:sp>
    </p:spTree>
    <p:extLst>
      <p:ext uri="{BB962C8B-B14F-4D97-AF65-F5344CB8AC3E}">
        <p14:creationId xmlns:p14="http://schemas.microsoft.com/office/powerpoint/2010/main" val="1790960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Dividing line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>
            <a:extLst>
              <a:ext uri="{FF2B5EF4-FFF2-40B4-BE49-F238E27FC236}">
                <a16:creationId xmlns:a16="http://schemas.microsoft.com/office/drawing/2014/main" id="{1B26D229-ADDA-470A-BF74-41D9022DDE26}"/>
              </a:ext>
            </a:extLst>
          </p:cNvPr>
          <p:cNvSpPr/>
          <p:nvPr/>
        </p:nvSpPr>
        <p:spPr>
          <a:xfrm>
            <a:off x="4936525" y="4955017"/>
            <a:ext cx="6096000" cy="1384995"/>
          </a:xfrm>
          <a:prstGeom prst="rect">
            <a:avLst/>
          </a:prstGeom>
          <a:solidFill>
            <a:srgbClr val="FFFF00"/>
          </a:solidFill>
        </p:spPr>
        <p:txBody>
          <a:bodyPr>
            <a:spAutoFit/>
          </a:bodyPr>
          <a:lstStyle/>
          <a:p>
            <a:r>
              <a:rPr lang="en-GB" sz="2800" dirty="0"/>
              <a:t>A fraction tells you how many parts you have out of how many in the ‘whole’. The whole is divided into equal parts.</a:t>
            </a:r>
          </a:p>
        </p:txBody>
      </p:sp>
    </p:spTree>
    <p:extLst>
      <p:ext uri="{BB962C8B-B14F-4D97-AF65-F5344CB8AC3E}">
        <p14:creationId xmlns:p14="http://schemas.microsoft.com/office/powerpoint/2010/main" val="723202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Denominator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224D2D30-E49E-46A1-BF62-396EE0E363FB}"/>
              </a:ext>
            </a:extLst>
          </p:cNvPr>
          <p:cNvSpPr txBox="1"/>
          <p:nvPr/>
        </p:nvSpPr>
        <p:spPr>
          <a:xfrm>
            <a:off x="6523264" y="3429000"/>
            <a:ext cx="4196442" cy="138499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The denominator are how many EQUAL parts in the ‘whole’.</a:t>
            </a:r>
          </a:p>
        </p:txBody>
      </p:sp>
    </p:spTree>
    <p:extLst>
      <p:ext uri="{BB962C8B-B14F-4D97-AF65-F5344CB8AC3E}">
        <p14:creationId xmlns:p14="http://schemas.microsoft.com/office/powerpoint/2010/main" val="409602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EF6A7C05-37B5-498E-A993-0A9894E1FEAC}"/>
                  </a:ext>
                </a:extLst>
              </p:cNvPr>
              <p:cNvSpPr/>
              <p:nvPr/>
            </p:nvSpPr>
            <p:spPr>
              <a:xfrm>
                <a:off x="718624" y="397412"/>
                <a:ext cx="10754752" cy="6063176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32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There are 20 squares.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3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3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32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 of them should be shaded.</a:t>
                </a:r>
              </a:p>
              <a:p>
                <a:pPr algn="ctr"/>
                <a:r>
                  <a:rPr lang="en-GB" sz="3200" dirty="0">
                    <a:solidFill>
                      <a:schemeClr val="tx1"/>
                    </a:solidFill>
                    <a:latin typeface="Comic Sans MS" panose="030F0702030302020204" pitchFamily="66" charset="0"/>
                  </a:rPr>
                  <a:t>How many squares need to be shaded? </a:t>
                </a:r>
              </a:p>
              <a:p>
                <a:pPr algn="ctr"/>
                <a:endParaRPr lang="en-GB" sz="32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ctr"/>
                <a:endParaRPr lang="en-GB" sz="32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ctr"/>
                <a:endParaRPr lang="en-GB" sz="32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ctr"/>
                <a:endParaRPr lang="en-GB" sz="32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ctr"/>
                <a:endParaRPr lang="en-GB" sz="32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ctr"/>
                <a:endParaRPr lang="en-GB" sz="32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  <a:p>
                <a:pPr algn="ctr"/>
                <a:endParaRPr lang="en-GB" sz="32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Rectangle: Rounded Corners 14">
                <a:extLst>
                  <a:ext uri="{FF2B5EF4-FFF2-40B4-BE49-F238E27FC236}">
                    <a16:creationId xmlns:a16="http://schemas.microsoft.com/office/drawing/2014/main" id="{EF6A7C05-37B5-498E-A993-0A9894E1FEA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624" y="397412"/>
                <a:ext cx="10754752" cy="6063176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97903C87-A20E-41DD-84B5-537A56E6F7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3849" y="2583147"/>
            <a:ext cx="5464302" cy="3491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466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234126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03C87-A20E-41DD-84B5-537A56E6F7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2320" y="850143"/>
            <a:ext cx="3281880" cy="209675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/>
              <p:nvPr/>
            </p:nvSpPr>
            <p:spPr>
              <a:xfrm>
                <a:off x="1567706" y="1411069"/>
                <a:ext cx="2947307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6600" dirty="0">
                    <a:latin typeface="Comic Sans MS" panose="030F0702030302020204" pitchFamily="66" charset="0"/>
                  </a:rPr>
                  <a:t> </a:t>
                </a:r>
                <a:r>
                  <a:rPr lang="en-GB" sz="4800" dirty="0">
                    <a:latin typeface="Comic Sans MS" panose="030F0702030302020204" pitchFamily="66" charset="0"/>
                  </a:rPr>
                  <a:t>of 20  =</a:t>
                </a:r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706" y="1411069"/>
                <a:ext cx="2947307" cy="1107996"/>
              </a:xfrm>
              <a:prstGeom prst="rect">
                <a:avLst/>
              </a:prstGeom>
              <a:blipFill>
                <a:blip r:embed="rId4"/>
                <a:stretch>
                  <a:fillRect r="-7025" b="-192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6DF5708-CBF1-492B-A2AD-77DF149B404C}"/>
              </a:ext>
            </a:extLst>
          </p:cNvPr>
          <p:cNvSpPr txBox="1"/>
          <p:nvPr/>
        </p:nvSpPr>
        <p:spPr>
          <a:xfrm>
            <a:off x="1330944" y="2946900"/>
            <a:ext cx="6131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times does 5 go into 20?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Count in 5s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31F5C38-6811-4483-BEB0-83FF96EB5A46}"/>
              </a:ext>
            </a:extLst>
          </p:cNvPr>
          <p:cNvCxnSpPr>
            <a:cxnSpLocks/>
          </p:cNvCxnSpPr>
          <p:nvPr/>
        </p:nvCxnSpPr>
        <p:spPr>
          <a:xfrm>
            <a:off x="1330944" y="4931228"/>
            <a:ext cx="565768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rc 6">
            <a:extLst>
              <a:ext uri="{FF2B5EF4-FFF2-40B4-BE49-F238E27FC236}">
                <a16:creationId xmlns:a16="http://schemas.microsoft.com/office/drawing/2014/main" id="{AB95B9B0-60ED-4D34-A9A9-F2DE0052C73D}"/>
              </a:ext>
            </a:extLst>
          </p:cNvPr>
          <p:cNvSpPr/>
          <p:nvPr/>
        </p:nvSpPr>
        <p:spPr>
          <a:xfrm>
            <a:off x="1763486" y="4506686"/>
            <a:ext cx="326571" cy="4572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27A8209-668A-460A-A8D7-83B45D78D934}"/>
              </a:ext>
            </a:extLst>
          </p:cNvPr>
          <p:cNvSpPr/>
          <p:nvPr/>
        </p:nvSpPr>
        <p:spPr>
          <a:xfrm rot="14688863">
            <a:off x="1473144" y="422286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8E1AFB-5A42-438D-8538-260B88C38B77}"/>
              </a:ext>
            </a:extLst>
          </p:cNvPr>
          <p:cNvSpPr/>
          <p:nvPr/>
        </p:nvSpPr>
        <p:spPr>
          <a:xfrm rot="14688863">
            <a:off x="2497357" y="4209967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BB0E96F-02FA-475A-BDAF-B8DF668FD28C}"/>
              </a:ext>
            </a:extLst>
          </p:cNvPr>
          <p:cNvSpPr/>
          <p:nvPr/>
        </p:nvSpPr>
        <p:spPr>
          <a:xfrm rot="14688863">
            <a:off x="3525413" y="4197071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5E72D3A-B89E-4632-8ED4-1221B28B5FB9}"/>
              </a:ext>
            </a:extLst>
          </p:cNvPr>
          <p:cNvSpPr/>
          <p:nvPr/>
        </p:nvSpPr>
        <p:spPr>
          <a:xfrm rot="14688863">
            <a:off x="4538832" y="4172917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6D45C65-27E9-4BFC-A639-AE6931DD0737}"/>
              </a:ext>
            </a:extLst>
          </p:cNvPr>
          <p:cNvSpPr txBox="1"/>
          <p:nvPr/>
        </p:nvSpPr>
        <p:spPr>
          <a:xfrm>
            <a:off x="1416907" y="4931228"/>
            <a:ext cx="579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01C899-4879-48F2-8787-95D2337A6300}"/>
              </a:ext>
            </a:extLst>
          </p:cNvPr>
          <p:cNvSpPr txBox="1"/>
          <p:nvPr/>
        </p:nvSpPr>
        <p:spPr>
          <a:xfrm>
            <a:off x="2431092" y="4936629"/>
            <a:ext cx="5794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61390DA-2084-4FF7-AC47-2B6EF5B9E499}"/>
              </a:ext>
            </a:extLst>
          </p:cNvPr>
          <p:cNvSpPr txBox="1"/>
          <p:nvPr/>
        </p:nvSpPr>
        <p:spPr>
          <a:xfrm>
            <a:off x="3448831" y="4882243"/>
            <a:ext cx="6688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9641150-D0FC-41B0-BE6C-68857D963758}"/>
              </a:ext>
            </a:extLst>
          </p:cNvPr>
          <p:cNvSpPr txBox="1"/>
          <p:nvPr/>
        </p:nvSpPr>
        <p:spPr>
          <a:xfrm>
            <a:off x="4493390" y="4882242"/>
            <a:ext cx="6377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A0940A7-234B-4A2B-95B9-C3B09F392393}"/>
              </a:ext>
            </a:extLst>
          </p:cNvPr>
          <p:cNvSpPr txBox="1"/>
          <p:nvPr/>
        </p:nvSpPr>
        <p:spPr>
          <a:xfrm>
            <a:off x="5522829" y="4871314"/>
            <a:ext cx="9152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10FECC-149F-42FA-A9ED-22F012116A0B}"/>
              </a:ext>
            </a:extLst>
          </p:cNvPr>
          <p:cNvSpPr txBox="1"/>
          <p:nvPr/>
        </p:nvSpPr>
        <p:spPr>
          <a:xfrm>
            <a:off x="7600949" y="3765790"/>
            <a:ext cx="34887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4 jumps so 5 goes in 4 times.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Multiply the numerator by the answer.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 x 4 = 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CE1518-A5D4-45A2-9604-AE583B20112E}"/>
              </a:ext>
            </a:extLst>
          </p:cNvPr>
          <p:cNvSpPr txBox="1"/>
          <p:nvPr/>
        </p:nvSpPr>
        <p:spPr>
          <a:xfrm>
            <a:off x="4515013" y="1646440"/>
            <a:ext cx="1007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002864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-10803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/>
              <p:nvPr/>
            </p:nvSpPr>
            <p:spPr>
              <a:xfrm>
                <a:off x="1567706" y="1411069"/>
                <a:ext cx="2828926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6600" dirty="0">
                    <a:latin typeface="Comic Sans MS" panose="030F0702030302020204" pitchFamily="66" charset="0"/>
                  </a:rPr>
                  <a:t> </a:t>
                </a:r>
                <a:r>
                  <a:rPr lang="en-GB" sz="4800" dirty="0">
                    <a:latin typeface="Comic Sans MS" panose="030F0702030302020204" pitchFamily="66" charset="0"/>
                  </a:rPr>
                  <a:t>of 18  =</a:t>
                </a:r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706" y="1411069"/>
                <a:ext cx="2828926" cy="1107996"/>
              </a:xfrm>
              <a:prstGeom prst="rect">
                <a:avLst/>
              </a:prstGeom>
              <a:blipFill>
                <a:blip r:embed="rId3"/>
                <a:stretch>
                  <a:fillRect r="-8190" b="-197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6DF5708-CBF1-492B-A2AD-77DF149B404C}"/>
              </a:ext>
            </a:extLst>
          </p:cNvPr>
          <p:cNvSpPr txBox="1"/>
          <p:nvPr/>
        </p:nvSpPr>
        <p:spPr>
          <a:xfrm>
            <a:off x="1330944" y="2946900"/>
            <a:ext cx="6131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times does 3 go into 18?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Count in 3s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31F5C38-6811-4483-BEB0-83FF96EB5A46}"/>
              </a:ext>
            </a:extLst>
          </p:cNvPr>
          <p:cNvCxnSpPr>
            <a:cxnSpLocks/>
          </p:cNvCxnSpPr>
          <p:nvPr/>
        </p:nvCxnSpPr>
        <p:spPr>
          <a:xfrm>
            <a:off x="792264" y="4952956"/>
            <a:ext cx="6468080" cy="1093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rc 6">
            <a:extLst>
              <a:ext uri="{FF2B5EF4-FFF2-40B4-BE49-F238E27FC236}">
                <a16:creationId xmlns:a16="http://schemas.microsoft.com/office/drawing/2014/main" id="{AB95B9B0-60ED-4D34-A9A9-F2DE0052C73D}"/>
              </a:ext>
            </a:extLst>
          </p:cNvPr>
          <p:cNvSpPr/>
          <p:nvPr/>
        </p:nvSpPr>
        <p:spPr>
          <a:xfrm>
            <a:off x="1763486" y="4506686"/>
            <a:ext cx="326571" cy="4572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27A8209-668A-460A-A8D7-83B45D78D934}"/>
              </a:ext>
            </a:extLst>
          </p:cNvPr>
          <p:cNvSpPr/>
          <p:nvPr/>
        </p:nvSpPr>
        <p:spPr>
          <a:xfrm rot="14688863">
            <a:off x="706533" y="411456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8E1AFB-5A42-438D-8538-260B88C38B77}"/>
              </a:ext>
            </a:extLst>
          </p:cNvPr>
          <p:cNvSpPr/>
          <p:nvPr/>
        </p:nvSpPr>
        <p:spPr>
          <a:xfrm rot="14688863">
            <a:off x="1779348" y="409367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BB0E96F-02FA-475A-BDAF-B8DF668FD28C}"/>
              </a:ext>
            </a:extLst>
          </p:cNvPr>
          <p:cNvSpPr/>
          <p:nvPr/>
        </p:nvSpPr>
        <p:spPr>
          <a:xfrm rot="14688863">
            <a:off x="2836888" y="4076519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5E72D3A-B89E-4632-8ED4-1221B28B5FB9}"/>
              </a:ext>
            </a:extLst>
          </p:cNvPr>
          <p:cNvSpPr/>
          <p:nvPr/>
        </p:nvSpPr>
        <p:spPr>
          <a:xfrm rot="14688863">
            <a:off x="3919927" y="411312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10FECC-149F-42FA-A9ED-22F012116A0B}"/>
              </a:ext>
            </a:extLst>
          </p:cNvPr>
          <p:cNvSpPr txBox="1"/>
          <p:nvPr/>
        </p:nvSpPr>
        <p:spPr>
          <a:xfrm>
            <a:off x="7600949" y="3765790"/>
            <a:ext cx="34887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6 jumps so it goes in 6 times.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Multiply the numerator by the answer.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1 x 6 = 6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CE1518-A5D4-45A2-9604-AE583B20112E}"/>
              </a:ext>
            </a:extLst>
          </p:cNvPr>
          <p:cNvSpPr txBox="1"/>
          <p:nvPr/>
        </p:nvSpPr>
        <p:spPr>
          <a:xfrm>
            <a:off x="4515013" y="1646440"/>
            <a:ext cx="1007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3DC9408-D245-43C3-AE8D-4FB40091FC70}"/>
              </a:ext>
            </a:extLst>
          </p:cNvPr>
          <p:cNvSpPr/>
          <p:nvPr/>
        </p:nvSpPr>
        <p:spPr>
          <a:xfrm rot="14688863">
            <a:off x="5998775" y="4113120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3C1AD72-9174-43EB-9A2C-67A5396C42E2}"/>
              </a:ext>
            </a:extLst>
          </p:cNvPr>
          <p:cNvSpPr/>
          <p:nvPr/>
        </p:nvSpPr>
        <p:spPr>
          <a:xfrm rot="14688863">
            <a:off x="4947124" y="4113121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55DE596-A24A-4B18-8E97-6C15C178A3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3107" y="795534"/>
            <a:ext cx="4486901" cy="182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743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Have a go at the questions on the worksheet.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905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521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Fractions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2152357"/>
            <a:ext cx="11310594" cy="166852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‪</a:t>
            </a:r>
            <a:r>
              <a:rPr lang="en-GB" sz="3600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Hit the Button - Quick fire maths practice</a:t>
            </a:r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439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59FBC4F-0C43-4709-A4AE-5BDF460E4B52}"/>
              </a:ext>
            </a:extLst>
          </p:cNvPr>
          <p:cNvSpPr/>
          <p:nvPr/>
        </p:nvSpPr>
        <p:spPr>
          <a:xfrm>
            <a:off x="954258" y="548640"/>
            <a:ext cx="10283483" cy="95660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  <a:sym typeface="Wingdings" panose="05000000000000000000" pitchFamily="2" charset="2"/>
              </a:rPr>
              <a:t>Multiplication questions </a:t>
            </a:r>
            <a:endParaRPr lang="en-GB" sz="3600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7FA633-529F-4FA3-9389-77BFB23D2851}"/>
              </a:ext>
            </a:extLst>
          </p:cNvPr>
          <p:cNvSpPr/>
          <p:nvPr/>
        </p:nvSpPr>
        <p:spPr>
          <a:xfrm>
            <a:off x="440702" y="1714500"/>
            <a:ext cx="11310594" cy="48985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5 x 10 =			4 x 15 =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3 x 5 =			8 x 3 =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7 x 2 =			6 x 5 =</a:t>
            </a:r>
          </a:p>
          <a:p>
            <a:pPr algn="ctr"/>
            <a:endParaRPr lang="en-GB" sz="3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solidFill>
                  <a:schemeClr val="tx1"/>
                </a:solidFill>
                <a:latin typeface="Comic Sans MS" panose="030F0702030302020204" pitchFamily="66" charset="0"/>
              </a:rPr>
              <a:t>10 x 4 =			4 x 8 =</a:t>
            </a:r>
          </a:p>
        </p:txBody>
      </p:sp>
    </p:spTree>
    <p:extLst>
      <p:ext uri="{BB962C8B-B14F-4D97-AF65-F5344CB8AC3E}">
        <p14:creationId xmlns:p14="http://schemas.microsoft.com/office/powerpoint/2010/main" val="895922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B2DA5A24-5C36-4982-9AF9-ED1880493448}"/>
              </a:ext>
            </a:extLst>
          </p:cNvPr>
          <p:cNvSpPr/>
          <p:nvPr/>
        </p:nvSpPr>
        <p:spPr>
          <a:xfrm>
            <a:off x="506186" y="397412"/>
            <a:ext cx="11094971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is a fraction?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A fraction is made up of 3 parts: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Numerator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Dividing line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Denominator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ABF955-292A-4258-AD33-EC24D18E0662}"/>
              </a:ext>
            </a:extLst>
          </p:cNvPr>
          <p:cNvSpPr txBox="1"/>
          <p:nvPr/>
        </p:nvSpPr>
        <p:spPr>
          <a:xfrm>
            <a:off x="3453493" y="2875002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821B17-9C6D-43CF-A58D-A3DB95D39D33}"/>
              </a:ext>
            </a:extLst>
          </p:cNvPr>
          <p:cNvSpPr txBox="1"/>
          <p:nvPr/>
        </p:nvSpPr>
        <p:spPr>
          <a:xfrm>
            <a:off x="3453493" y="4667795"/>
            <a:ext cx="914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/>
              <a:t>4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00ACE2B-D9A3-4094-90B8-7B3A88B0F0D0}"/>
              </a:ext>
            </a:extLst>
          </p:cNvPr>
          <p:cNvCxnSpPr>
            <a:cxnSpLocks/>
          </p:cNvCxnSpPr>
          <p:nvPr/>
        </p:nvCxnSpPr>
        <p:spPr>
          <a:xfrm flipH="1" flipV="1">
            <a:off x="3004457" y="4490357"/>
            <a:ext cx="718457" cy="5061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DF093F7-2658-4FFB-9680-D40091ADB379}"/>
              </a:ext>
            </a:extLst>
          </p:cNvPr>
          <p:cNvCxnSpPr>
            <a:cxnSpLocks/>
          </p:cNvCxnSpPr>
          <p:nvPr/>
        </p:nvCxnSpPr>
        <p:spPr>
          <a:xfrm>
            <a:off x="3028950" y="4457700"/>
            <a:ext cx="1518557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9686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You can find fractions of amounts as well as shapes.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It is important to remember that all parts MUST be equal.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If I need to find ½ of a number, I can use my 2 times table.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If I need to find ¼ of a number, I can use my 4 times table.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5246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-10803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/>
              <p:nvPr/>
            </p:nvSpPr>
            <p:spPr>
              <a:xfrm>
                <a:off x="1567706" y="1411069"/>
                <a:ext cx="2828926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6600" dirty="0">
                    <a:latin typeface="Comic Sans MS" panose="030F0702030302020204" pitchFamily="66" charset="0"/>
                  </a:rPr>
                  <a:t> </a:t>
                </a:r>
                <a:r>
                  <a:rPr lang="en-GB" sz="4800" dirty="0">
                    <a:latin typeface="Comic Sans MS" panose="030F0702030302020204" pitchFamily="66" charset="0"/>
                  </a:rPr>
                  <a:t>of 18  =</a:t>
                </a:r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706" y="1411069"/>
                <a:ext cx="2828926" cy="1107996"/>
              </a:xfrm>
              <a:prstGeom prst="rect">
                <a:avLst/>
              </a:prstGeom>
              <a:blipFill>
                <a:blip r:embed="rId3"/>
                <a:stretch>
                  <a:fillRect r="-8190" b="-1978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6DF5708-CBF1-492B-A2AD-77DF149B404C}"/>
              </a:ext>
            </a:extLst>
          </p:cNvPr>
          <p:cNvSpPr txBox="1"/>
          <p:nvPr/>
        </p:nvSpPr>
        <p:spPr>
          <a:xfrm>
            <a:off x="1330944" y="2946900"/>
            <a:ext cx="6131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times does 3 go into 18?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Count in 3s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31F5C38-6811-4483-BEB0-83FF96EB5A46}"/>
              </a:ext>
            </a:extLst>
          </p:cNvPr>
          <p:cNvCxnSpPr>
            <a:cxnSpLocks/>
          </p:cNvCxnSpPr>
          <p:nvPr/>
        </p:nvCxnSpPr>
        <p:spPr>
          <a:xfrm>
            <a:off x="792264" y="4952956"/>
            <a:ext cx="6468080" cy="1093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rc 6">
            <a:extLst>
              <a:ext uri="{FF2B5EF4-FFF2-40B4-BE49-F238E27FC236}">
                <a16:creationId xmlns:a16="http://schemas.microsoft.com/office/drawing/2014/main" id="{AB95B9B0-60ED-4D34-A9A9-F2DE0052C73D}"/>
              </a:ext>
            </a:extLst>
          </p:cNvPr>
          <p:cNvSpPr/>
          <p:nvPr/>
        </p:nvSpPr>
        <p:spPr>
          <a:xfrm>
            <a:off x="1763486" y="4506686"/>
            <a:ext cx="326571" cy="4572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27A8209-668A-460A-A8D7-83B45D78D934}"/>
              </a:ext>
            </a:extLst>
          </p:cNvPr>
          <p:cNvSpPr/>
          <p:nvPr/>
        </p:nvSpPr>
        <p:spPr>
          <a:xfrm rot="14688863">
            <a:off x="706533" y="411456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8E1AFB-5A42-438D-8538-260B88C38B77}"/>
              </a:ext>
            </a:extLst>
          </p:cNvPr>
          <p:cNvSpPr/>
          <p:nvPr/>
        </p:nvSpPr>
        <p:spPr>
          <a:xfrm rot="14688863">
            <a:off x="1779348" y="409367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BB0E96F-02FA-475A-BDAF-B8DF668FD28C}"/>
              </a:ext>
            </a:extLst>
          </p:cNvPr>
          <p:cNvSpPr/>
          <p:nvPr/>
        </p:nvSpPr>
        <p:spPr>
          <a:xfrm rot="14688863">
            <a:off x="2836888" y="4076519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5E72D3A-B89E-4632-8ED4-1221B28B5FB9}"/>
              </a:ext>
            </a:extLst>
          </p:cNvPr>
          <p:cNvSpPr/>
          <p:nvPr/>
        </p:nvSpPr>
        <p:spPr>
          <a:xfrm rot="14688863">
            <a:off x="3919927" y="411312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10FECC-149F-42FA-A9ED-22F012116A0B}"/>
              </a:ext>
            </a:extLst>
          </p:cNvPr>
          <p:cNvSpPr txBox="1"/>
          <p:nvPr/>
        </p:nvSpPr>
        <p:spPr>
          <a:xfrm>
            <a:off x="7462320" y="607384"/>
            <a:ext cx="34887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6 jumps so it goes in 6 times.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Multiply the numerator by the answer.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2 x 6 = 12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CE1518-A5D4-45A2-9604-AE583B20112E}"/>
              </a:ext>
            </a:extLst>
          </p:cNvPr>
          <p:cNvSpPr txBox="1"/>
          <p:nvPr/>
        </p:nvSpPr>
        <p:spPr>
          <a:xfrm>
            <a:off x="4515013" y="1646440"/>
            <a:ext cx="1007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3DC9408-D245-43C3-AE8D-4FB40091FC70}"/>
              </a:ext>
            </a:extLst>
          </p:cNvPr>
          <p:cNvSpPr/>
          <p:nvPr/>
        </p:nvSpPr>
        <p:spPr>
          <a:xfrm rot="14688863">
            <a:off x="5998775" y="4113120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3C1AD72-9174-43EB-9A2C-67A5396C42E2}"/>
              </a:ext>
            </a:extLst>
          </p:cNvPr>
          <p:cNvSpPr/>
          <p:nvPr/>
        </p:nvSpPr>
        <p:spPr>
          <a:xfrm rot="14688863">
            <a:off x="4947124" y="4113121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545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-10803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/>
              <p:nvPr/>
            </p:nvSpPr>
            <p:spPr>
              <a:xfrm>
                <a:off x="1240975" y="1411069"/>
                <a:ext cx="3155657" cy="11079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en-GB" sz="40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6600" dirty="0">
                    <a:latin typeface="Comic Sans MS" panose="030F0702030302020204" pitchFamily="66" charset="0"/>
                  </a:rPr>
                  <a:t> </a:t>
                </a:r>
                <a:r>
                  <a:rPr lang="en-GB" sz="4800" dirty="0">
                    <a:latin typeface="Comic Sans MS" panose="030F0702030302020204" pitchFamily="66" charset="0"/>
                  </a:rPr>
                  <a:t>of 30  =</a:t>
                </a:r>
                <a:endParaRPr lang="en-GB" sz="6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95FEB185-D638-4458-8519-63D659FD3B2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0975" y="1411069"/>
                <a:ext cx="3155657" cy="1107996"/>
              </a:xfrm>
              <a:prstGeom prst="rect">
                <a:avLst/>
              </a:prstGeom>
              <a:blipFill>
                <a:blip r:embed="rId3"/>
                <a:stretch>
                  <a:fillRect b="-1923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46DF5708-CBF1-492B-A2AD-77DF149B404C}"/>
              </a:ext>
            </a:extLst>
          </p:cNvPr>
          <p:cNvSpPr txBox="1"/>
          <p:nvPr/>
        </p:nvSpPr>
        <p:spPr>
          <a:xfrm>
            <a:off x="1330944" y="2946900"/>
            <a:ext cx="61313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times does 5 go into 30?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Count in 5s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31F5C38-6811-4483-BEB0-83FF96EB5A46}"/>
              </a:ext>
            </a:extLst>
          </p:cNvPr>
          <p:cNvCxnSpPr>
            <a:cxnSpLocks/>
          </p:cNvCxnSpPr>
          <p:nvPr/>
        </p:nvCxnSpPr>
        <p:spPr>
          <a:xfrm>
            <a:off x="792264" y="4952956"/>
            <a:ext cx="6468080" cy="1093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rc 6">
            <a:extLst>
              <a:ext uri="{FF2B5EF4-FFF2-40B4-BE49-F238E27FC236}">
                <a16:creationId xmlns:a16="http://schemas.microsoft.com/office/drawing/2014/main" id="{AB95B9B0-60ED-4D34-A9A9-F2DE0052C73D}"/>
              </a:ext>
            </a:extLst>
          </p:cNvPr>
          <p:cNvSpPr/>
          <p:nvPr/>
        </p:nvSpPr>
        <p:spPr>
          <a:xfrm>
            <a:off x="1763486" y="4506686"/>
            <a:ext cx="326571" cy="457200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527A8209-668A-460A-A8D7-83B45D78D934}"/>
              </a:ext>
            </a:extLst>
          </p:cNvPr>
          <p:cNvSpPr/>
          <p:nvPr/>
        </p:nvSpPr>
        <p:spPr>
          <a:xfrm rot="14688863">
            <a:off x="706533" y="411456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CB8E1AFB-5A42-438D-8538-260B88C38B77}"/>
              </a:ext>
            </a:extLst>
          </p:cNvPr>
          <p:cNvSpPr/>
          <p:nvPr/>
        </p:nvSpPr>
        <p:spPr>
          <a:xfrm rot="14688863">
            <a:off x="1779348" y="4093673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BB0E96F-02FA-475A-BDAF-B8DF668FD28C}"/>
              </a:ext>
            </a:extLst>
          </p:cNvPr>
          <p:cNvSpPr/>
          <p:nvPr/>
        </p:nvSpPr>
        <p:spPr>
          <a:xfrm rot="14688863">
            <a:off x="2836888" y="4076519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75E72D3A-B89E-4632-8ED4-1221B28B5FB9}"/>
              </a:ext>
            </a:extLst>
          </p:cNvPr>
          <p:cNvSpPr/>
          <p:nvPr/>
        </p:nvSpPr>
        <p:spPr>
          <a:xfrm rot="14688863">
            <a:off x="3919927" y="4113122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10FECC-149F-42FA-A9ED-22F012116A0B}"/>
              </a:ext>
            </a:extLst>
          </p:cNvPr>
          <p:cNvSpPr txBox="1"/>
          <p:nvPr/>
        </p:nvSpPr>
        <p:spPr>
          <a:xfrm>
            <a:off x="7462320" y="607384"/>
            <a:ext cx="34887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6 jumps so it goes in 6 times.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Multiply the numerator by the answer.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4 x 6 = 24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CE1518-A5D4-45A2-9604-AE583B20112E}"/>
              </a:ext>
            </a:extLst>
          </p:cNvPr>
          <p:cNvSpPr txBox="1"/>
          <p:nvPr/>
        </p:nvSpPr>
        <p:spPr>
          <a:xfrm>
            <a:off x="4515013" y="1646440"/>
            <a:ext cx="10078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A3DC9408-D245-43C3-AE8D-4FB40091FC70}"/>
              </a:ext>
            </a:extLst>
          </p:cNvPr>
          <p:cNvSpPr/>
          <p:nvPr/>
        </p:nvSpPr>
        <p:spPr>
          <a:xfrm rot="14688863">
            <a:off x="5998775" y="4113120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3C1AD72-9174-43EB-9A2C-67A5396C42E2}"/>
              </a:ext>
            </a:extLst>
          </p:cNvPr>
          <p:cNvSpPr/>
          <p:nvPr/>
        </p:nvSpPr>
        <p:spPr>
          <a:xfrm rot="14688863">
            <a:off x="4947124" y="4113121"/>
            <a:ext cx="1119369" cy="1024847"/>
          </a:xfrm>
          <a:custGeom>
            <a:avLst/>
            <a:gdLst>
              <a:gd name="connsiteX0" fmla="*/ 0 w 1593228"/>
              <a:gd name="connsiteY0" fmla="*/ 1012372 h 1097376"/>
              <a:gd name="connsiteX1" fmla="*/ 1583872 w 1593228"/>
              <a:gd name="connsiteY1" fmla="*/ 996043 h 1097376"/>
              <a:gd name="connsiteX2" fmla="*/ 653143 w 1593228"/>
              <a:gd name="connsiteY2" fmla="*/ 0 h 1097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3228" h="1097376">
                <a:moveTo>
                  <a:pt x="0" y="1012372"/>
                </a:moveTo>
                <a:cubicBezTo>
                  <a:pt x="737507" y="1088572"/>
                  <a:pt x="1475015" y="1164772"/>
                  <a:pt x="1583872" y="996043"/>
                </a:cubicBezTo>
                <a:cubicBezTo>
                  <a:pt x="1692729" y="827314"/>
                  <a:pt x="819150" y="163286"/>
                  <a:pt x="653143" y="0"/>
                </a:cubicBezTo>
              </a:path>
            </a:pathLst>
          </a:cu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CE6153F-8F2E-46BB-9B0C-15E8994025E2}"/>
              </a:ext>
            </a:extLst>
          </p:cNvPr>
          <p:cNvSpPr txBox="1"/>
          <p:nvPr/>
        </p:nvSpPr>
        <p:spPr>
          <a:xfrm>
            <a:off x="7864976" y="2946900"/>
            <a:ext cx="3238454" cy="267765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Don’t forget you can swap the numbers around to make it easier for you to use your times table knowledge.</a:t>
            </a:r>
          </a:p>
          <a:p>
            <a:endParaRPr lang="en-GB" sz="2400" dirty="0"/>
          </a:p>
          <a:p>
            <a:r>
              <a:rPr lang="en-GB" sz="2400" dirty="0"/>
              <a:t>4 x 6 is the same as 6 x 4</a:t>
            </a:r>
          </a:p>
        </p:txBody>
      </p:sp>
    </p:spTree>
    <p:extLst>
      <p:ext uri="{BB962C8B-B14F-4D97-AF65-F5344CB8AC3E}">
        <p14:creationId xmlns:p14="http://schemas.microsoft.com/office/powerpoint/2010/main" val="392534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Have a go at the questions on the worksheet.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66582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EF6A7C05-37B5-498E-A993-0A9894E1FEAC}"/>
              </a:ext>
            </a:extLst>
          </p:cNvPr>
          <p:cNvSpPr/>
          <p:nvPr/>
        </p:nvSpPr>
        <p:spPr>
          <a:xfrm>
            <a:off x="718624" y="397412"/>
            <a:ext cx="10754752" cy="6063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omic Sans MS" panose="030F0702030302020204" pitchFamily="66" charset="0"/>
              </a:rPr>
              <a:t>What are you more confident in today?</a:t>
            </a: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252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BE1ED1C9660C54BAA03707A1B7387C8" ma:contentTypeVersion="9" ma:contentTypeDescription="Create a new document." ma:contentTypeScope="" ma:versionID="4bebde8a5566df27547fa833aa101622">
  <xsd:schema xmlns:xsd="http://www.w3.org/2001/XMLSchema" xmlns:xs="http://www.w3.org/2001/XMLSchema" xmlns:p="http://schemas.microsoft.com/office/2006/metadata/properties" xmlns:ns3="8ed53132-5a80-4a5a-869b-a3afe51c7e8a" targetNamespace="http://schemas.microsoft.com/office/2006/metadata/properties" ma:root="true" ma:fieldsID="2c6c136b7639ca15ba791e0c35f9d846" ns3:_="">
    <xsd:import namespace="8ed53132-5a80-4a5a-869b-a3afe51c7e8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d53132-5a80-4a5a-869b-a3afe51c7e8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7A4FA8A-E903-4858-9A53-5A3630D7F9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D845B34-8E24-4BF2-BE1F-78264A3BAAA9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8ed53132-5a80-4a5a-869b-a3afe51c7e8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FFA4EC9-19BE-4487-BDD5-A371C20CBE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ed53132-5a80-4a5a-869b-a3afe51c7e8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709</Words>
  <Application>Microsoft Office PowerPoint</Application>
  <PresentationFormat>Widescreen</PresentationFormat>
  <Paragraphs>209</Paragraphs>
  <Slides>20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Comic Sans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Jodi Russell</dc:creator>
  <cp:lastModifiedBy>Janine Nayler</cp:lastModifiedBy>
  <cp:revision>18</cp:revision>
  <dcterms:created xsi:type="dcterms:W3CDTF">2020-12-31T16:14:53Z</dcterms:created>
  <dcterms:modified xsi:type="dcterms:W3CDTF">2021-01-25T10:02:41Z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0x0101009BE1ED1C9660C54BAA03707A1B7387C8</vt:lpwstr>
  </property>
</Properties>
</file>