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68" r:id="rId6"/>
    <p:sldId id="281" r:id="rId7"/>
    <p:sldId id="271" r:id="rId8"/>
    <p:sldId id="278" r:id="rId9"/>
    <p:sldId id="266" r:id="rId10"/>
    <p:sldId id="279" r:id="rId11"/>
    <p:sldId id="277" r:id="rId12"/>
    <p:sldId id="283" r:id="rId13"/>
    <p:sldId id="282" r:id="rId14"/>
    <p:sldId id="280" r:id="rId15"/>
    <p:sldId id="27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68" autoAdjust="0"/>
  </p:normalViewPr>
  <p:slideViewPr>
    <p:cSldViewPr snapToGrid="0">
      <p:cViewPr varScale="1">
        <p:scale>
          <a:sx n="94" d="100"/>
          <a:sy n="94" d="100"/>
        </p:scale>
        <p:origin x="1230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88D9A-AE75-4176-9E9D-B8260252678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0B1E1-DDA1-49B4-8320-F7B5C9470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  <a:p>
            <a:r>
              <a:rPr lang="en-GB" dirty="0"/>
              <a:t>Starter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93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Try the Times Tables games on this website – Great Fun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48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Indep</a:t>
            </a:r>
            <a:r>
              <a:rPr lang="en-GB" dirty="0"/>
              <a:t>. workings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437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Written method.</a:t>
            </a:r>
          </a:p>
          <a:p>
            <a:r>
              <a:rPr lang="en-GB" dirty="0"/>
              <a:t>Start with the ones. If answer is above 9, the tens need to be carried into the tens column.</a:t>
            </a:r>
          </a:p>
          <a:p>
            <a:r>
              <a:rPr lang="en-GB" dirty="0"/>
              <a:t>5 x 4 = 20</a:t>
            </a:r>
          </a:p>
          <a:p>
            <a:r>
              <a:rPr lang="en-GB" dirty="0"/>
              <a:t>5 x 2 (20) = 10 (100)</a:t>
            </a:r>
          </a:p>
          <a:p>
            <a:r>
              <a:rPr lang="en-GB" dirty="0"/>
              <a:t>10 + 2 = 12</a:t>
            </a:r>
          </a:p>
          <a:p>
            <a:r>
              <a:rPr lang="en-GB" dirty="0"/>
              <a:t>52 x 3 =</a:t>
            </a:r>
          </a:p>
          <a:p>
            <a:r>
              <a:rPr lang="en-GB" dirty="0"/>
              <a:t>3 x 2 = 6</a:t>
            </a:r>
          </a:p>
          <a:p>
            <a:r>
              <a:rPr lang="en-GB" dirty="0"/>
              <a:t>3 x 5 (50) = 15 (150)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580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Tasks on sheets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71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46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Starter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9065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Try the Times Tables games on this website – Great Fun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8250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 away 5 each time. Count the jumps to find out how many 5s in 45.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365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Chn</a:t>
            </a:r>
            <a:r>
              <a:rPr lang="en-GB" dirty="0"/>
              <a:t> to use their times table knowledge to find answers.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30 ÷ 5 =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5’s are in 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Can use a number line for repeated subtraction. Start with 30 and take away 5. keep going until there is none. Count the jumps.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309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22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86D7-E190-4861-8631-BE2925D1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F845B0-9FC4-4A94-AD8A-B3D7D3996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5651B-3C56-4367-91CA-389203F2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0FCA-4E4F-485F-B86D-EF61D486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82D0-25D0-4220-A5B5-6615306D4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2E0-7B7C-4F69-8C4B-F3A45496A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6AE63-AC3B-41DE-9AA2-63E3C8389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9E98-75D6-4E6C-90FA-B96C701D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86BF-754A-4BB4-9E77-8C51ACCC7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38A45-1823-40F3-A8BA-AF59B277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8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E919E-CCAF-43E5-AA4D-0FF43CD4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471F0-043C-44E9-B940-4EE4B3B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139A-32AA-44C8-8821-6AA0B63D1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1D940-3793-418D-9664-875B1849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BDC69-4E10-4C52-8BEF-8BFBD7D91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4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3B3F-BFCD-4642-BD75-937C007D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AA533-4BE2-4A59-939D-A73BAC609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7C71-21F6-4EBE-A24E-9A836A1A3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BA0E-4371-4C8E-94CD-89820D02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14DA0-CB6B-4BBD-A5B2-3BBDF73E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9A364-24DC-4465-9842-247A4481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663D-A14A-4678-986D-2052EFC3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82709-9B68-464D-A1BE-397CA7C2C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4F85-91BF-42B5-9925-509298E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42E4A9-47A7-4956-BE6E-BD412E1BA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D66566-3DC9-42BE-9A93-2D2A44F421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3A4E1-632B-4BBE-839C-951999A5D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466AAC-67E4-4370-AFEF-E0B77B3A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42CBC-5F9D-465F-A907-3E001503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1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695CB-1071-4936-A3BC-C8AE841A4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A99D5-271E-429E-BEBD-8078F139C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347D7F-BF1C-4B41-B6F7-42B75142C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B03BC-0350-4CF7-A86A-C800976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6C374-DB72-4725-A8F5-9D353435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9494B2-0363-4E16-9FAA-6D1DE7D52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342AB-830E-4C43-AF0F-7D4FA249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2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9E0E-611A-4346-B3DA-CD157907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7C62-ABC3-4878-898F-CBD21DE89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81287-2ECF-4F41-BFC3-FD0F66966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D8E3E0-2998-41E3-9747-8EDB653B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D7042-71F1-4057-BBB0-72D975BB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5AEFD-B615-4343-B437-A9D22638F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3B01-1D66-4C78-A81C-8ABBB5A2B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3B845C-FEEE-45C3-B162-EA825E300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84016-C44F-451B-9827-636F6E9B9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0A58B-08DD-4973-94D9-F564A8749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D1B1-D041-4B2C-8917-6D3F0035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40B4D-2BE6-4F66-BB78-0854AAE9B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1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521B-A292-42BF-ADE9-FF1D4219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109C1-D86A-4AD0-90D7-1D17EE5BE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18FD-74E8-4B06-BDFC-D01201C52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B8A2B-7F98-4F62-B9EC-CF96631B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326FE-D930-43DD-9F55-137322497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7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E1977-1BBD-44C9-9CD3-17B1A600E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F328-C8FD-4B12-B0DF-7DB438D06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7EBC-F3AF-4023-89FC-467B3AF1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82CA-B3C1-46E8-95DD-5208B0FEC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A2B9E-6356-4928-8C34-5737756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4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A1ABB-1015-451B-9EC6-BA6461A2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22E83-58B1-4459-B775-9284022A9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8987E-1509-40D8-8BAD-374D797896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E1318-7750-4248-877A-156F8E8A2B98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7DFE-B705-4E41-B25A-2C727FE3D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276BB-F42B-4A6A-B080-77C43107A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times-tables/coconut-multiple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times-tables/coconut-multiples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1041009" y="534572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Term 3  Week 2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1109003" y="1845129"/>
            <a:ext cx="9973994" cy="4478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Smash up numbers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Recall multiplication facts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Solve calculations involving multiplication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Solve calculations involving division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Use multiplication facts to solve problems</a:t>
            </a:r>
          </a:p>
        </p:txBody>
      </p:sp>
    </p:spTree>
    <p:extLst>
      <p:ext uri="{BB962C8B-B14F-4D97-AF65-F5344CB8AC3E}">
        <p14:creationId xmlns:p14="http://schemas.microsoft.com/office/powerpoint/2010/main" val="44032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Smash Up Numbers </a:t>
            </a: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Roll your dice twice to make a two-digit number.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ways can you smash it up?</a:t>
            </a:r>
          </a:p>
        </p:txBody>
      </p:sp>
    </p:spTree>
    <p:extLst>
      <p:ext uri="{BB962C8B-B14F-4D97-AF65-F5344CB8AC3E}">
        <p14:creationId xmlns:p14="http://schemas.microsoft.com/office/powerpoint/2010/main" val="120705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Times Tables Facts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16685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Hit the Button - Quick fire maths practice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EAE8252-43C0-42D5-BC0A-AD99056FAC6E}"/>
              </a:ext>
            </a:extLst>
          </p:cNvPr>
          <p:cNvSpPr/>
          <p:nvPr/>
        </p:nvSpPr>
        <p:spPr>
          <a:xfrm>
            <a:off x="571500" y="4392386"/>
            <a:ext cx="11179796" cy="166852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Coconut Multiples - Reinforce Times Tables (topmarks.co.uk)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11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10 x 2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8 x 3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12 x 5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 x 8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9 x 10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 x 4 =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 x 3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 x 2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 x 5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3 x 10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12 x 4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 x 6 =</a:t>
            </a:r>
          </a:p>
        </p:txBody>
      </p:sp>
    </p:spTree>
    <p:extLst>
      <p:ext uri="{BB962C8B-B14F-4D97-AF65-F5344CB8AC3E}">
        <p14:creationId xmlns:p14="http://schemas.microsoft.com/office/powerpoint/2010/main" val="97398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52 x 3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  52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x   3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24 x 5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  24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x   5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AF0969F-5A85-4A3D-AE73-0B29C9806CC9}"/>
              </a:ext>
            </a:extLst>
          </p:cNvPr>
          <p:cNvCxnSpPr/>
          <p:nvPr/>
        </p:nvCxnSpPr>
        <p:spPr>
          <a:xfrm>
            <a:off x="2792186" y="2808514"/>
            <a:ext cx="130628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41202CA-CF30-4E13-B2C8-189587348788}"/>
              </a:ext>
            </a:extLst>
          </p:cNvPr>
          <p:cNvCxnSpPr/>
          <p:nvPr/>
        </p:nvCxnSpPr>
        <p:spPr>
          <a:xfrm>
            <a:off x="2792186" y="3548744"/>
            <a:ext cx="130628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B006E50-901B-401D-9E8E-31F4087EE758}"/>
              </a:ext>
            </a:extLst>
          </p:cNvPr>
          <p:cNvCxnSpPr/>
          <p:nvPr/>
        </p:nvCxnSpPr>
        <p:spPr>
          <a:xfrm>
            <a:off x="8594272" y="2808514"/>
            <a:ext cx="130628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2798576-4C84-4FFB-B727-990063E1F9B6}"/>
              </a:ext>
            </a:extLst>
          </p:cNvPr>
          <p:cNvCxnSpPr/>
          <p:nvPr/>
        </p:nvCxnSpPr>
        <p:spPr>
          <a:xfrm>
            <a:off x="8594272" y="3570515"/>
            <a:ext cx="130628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13A569-1CEC-48CF-AE9B-2F4F0D3ABFE5}"/>
              </a:ext>
            </a:extLst>
          </p:cNvPr>
          <p:cNvSpPr txBox="1"/>
          <p:nvPr/>
        </p:nvSpPr>
        <p:spPr>
          <a:xfrm>
            <a:off x="3657600" y="2855464"/>
            <a:ext cx="555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B594AB-6446-49E7-AFC8-1DF46FB97869}"/>
              </a:ext>
            </a:extLst>
          </p:cNvPr>
          <p:cNvSpPr txBox="1"/>
          <p:nvPr/>
        </p:nvSpPr>
        <p:spPr>
          <a:xfrm>
            <a:off x="3232302" y="3642643"/>
            <a:ext cx="555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F12F43-B7D4-4E2E-85FC-1912082112A0}"/>
              </a:ext>
            </a:extLst>
          </p:cNvPr>
          <p:cNvSpPr txBox="1"/>
          <p:nvPr/>
        </p:nvSpPr>
        <p:spPr>
          <a:xfrm>
            <a:off x="2984046" y="2855463"/>
            <a:ext cx="922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1 2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9538D7-890F-4C34-BCFF-4F5B6980C5CD}"/>
              </a:ext>
            </a:extLst>
          </p:cNvPr>
          <p:cNvSpPr txBox="1"/>
          <p:nvPr/>
        </p:nvSpPr>
        <p:spPr>
          <a:xfrm>
            <a:off x="9515475" y="2828249"/>
            <a:ext cx="770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F4DA40-1561-49CC-B756-A1A8BFB155CF}"/>
              </a:ext>
            </a:extLst>
          </p:cNvPr>
          <p:cNvSpPr txBox="1"/>
          <p:nvPr/>
        </p:nvSpPr>
        <p:spPr>
          <a:xfrm>
            <a:off x="8786132" y="2828249"/>
            <a:ext cx="922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1 5</a:t>
            </a:r>
          </a:p>
        </p:txBody>
      </p:sp>
    </p:spTree>
    <p:extLst>
      <p:ext uri="{BB962C8B-B14F-4D97-AF65-F5344CB8AC3E}">
        <p14:creationId xmlns:p14="http://schemas.microsoft.com/office/powerpoint/2010/main" val="387356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First try some multiplication calculations and then try some word problems.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Don’t forget you will need to write your calculation for the word problems before you can word it out.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466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521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Smash Up Numbers </a:t>
            </a: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Roll your dice twice to make a two-digit number.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ways can you smash it up?</a:t>
            </a:r>
          </a:p>
        </p:txBody>
      </p:sp>
    </p:spTree>
    <p:extLst>
      <p:ext uri="{BB962C8B-B14F-4D97-AF65-F5344CB8AC3E}">
        <p14:creationId xmlns:p14="http://schemas.microsoft.com/office/powerpoint/2010/main" val="2231720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Times Tables Facts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16685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Hit the Button - Quick fire maths practice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EAE8252-43C0-42D5-BC0A-AD99056FAC6E}"/>
              </a:ext>
            </a:extLst>
          </p:cNvPr>
          <p:cNvSpPr/>
          <p:nvPr/>
        </p:nvSpPr>
        <p:spPr>
          <a:xfrm>
            <a:off x="571500" y="4392386"/>
            <a:ext cx="11179796" cy="166852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Coconut Multiples - Reinforce Times Tables (topmarks.co.uk)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660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1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45 ÷ 5 =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B4F8F07-9877-4B86-9279-9E8C27978C3D}"/>
              </a:ext>
            </a:extLst>
          </p:cNvPr>
          <p:cNvCxnSpPr>
            <a:cxnSpLocks/>
          </p:cNvCxnSpPr>
          <p:nvPr/>
        </p:nvCxnSpPr>
        <p:spPr>
          <a:xfrm>
            <a:off x="1485900" y="3935186"/>
            <a:ext cx="971550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rc 4">
            <a:extLst>
              <a:ext uri="{FF2B5EF4-FFF2-40B4-BE49-F238E27FC236}">
                <a16:creationId xmlns:a16="http://schemas.microsoft.com/office/drawing/2014/main" id="{9B77E7F6-B6F1-42B0-9A16-C95C4BCCCD88}"/>
              </a:ext>
            </a:extLst>
          </p:cNvPr>
          <p:cNvSpPr/>
          <p:nvPr/>
        </p:nvSpPr>
        <p:spPr>
          <a:xfrm flipV="1">
            <a:off x="1681843" y="3429001"/>
            <a:ext cx="996043" cy="4572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F11AD0EF-2EA7-4531-ABB5-ADFADFC8553D}"/>
              </a:ext>
            </a:extLst>
          </p:cNvPr>
          <p:cNvSpPr/>
          <p:nvPr/>
        </p:nvSpPr>
        <p:spPr>
          <a:xfrm rot="14688863">
            <a:off x="1392754" y="3155420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A0A6E4-C6C5-4CB6-B845-6EF6B09B1830}"/>
              </a:ext>
            </a:extLst>
          </p:cNvPr>
          <p:cNvSpPr/>
          <p:nvPr/>
        </p:nvSpPr>
        <p:spPr>
          <a:xfrm rot="14688863">
            <a:off x="2454112" y="311388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1DA4E7D-F91E-4E56-BDEB-B0C1FF542AF4}"/>
              </a:ext>
            </a:extLst>
          </p:cNvPr>
          <p:cNvSpPr/>
          <p:nvPr/>
        </p:nvSpPr>
        <p:spPr>
          <a:xfrm rot="14688863">
            <a:off x="4565773" y="315542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10FF5E3-E3AF-4BB6-BE1F-0370C30A70B8}"/>
              </a:ext>
            </a:extLst>
          </p:cNvPr>
          <p:cNvSpPr/>
          <p:nvPr/>
        </p:nvSpPr>
        <p:spPr>
          <a:xfrm rot="14688863">
            <a:off x="3504416" y="311388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D2376C6-3F85-4779-8873-CF314DD71C64}"/>
              </a:ext>
            </a:extLst>
          </p:cNvPr>
          <p:cNvSpPr/>
          <p:nvPr/>
        </p:nvSpPr>
        <p:spPr>
          <a:xfrm rot="14688863">
            <a:off x="8791663" y="311388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7B0B69A-4515-415E-990E-B06E481E43C2}"/>
              </a:ext>
            </a:extLst>
          </p:cNvPr>
          <p:cNvSpPr/>
          <p:nvPr/>
        </p:nvSpPr>
        <p:spPr>
          <a:xfrm rot="14688863">
            <a:off x="9847671" y="3226820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D5AF7A4-F34B-4763-BFD2-595EEC2535CD}"/>
              </a:ext>
            </a:extLst>
          </p:cNvPr>
          <p:cNvSpPr/>
          <p:nvPr/>
        </p:nvSpPr>
        <p:spPr>
          <a:xfrm rot="14688863">
            <a:off x="5616076" y="311388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1735AB-C5C9-440D-A300-64739F032E46}"/>
              </a:ext>
            </a:extLst>
          </p:cNvPr>
          <p:cNvSpPr/>
          <p:nvPr/>
        </p:nvSpPr>
        <p:spPr>
          <a:xfrm rot="14688863">
            <a:off x="6645036" y="3155420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11856B8-3835-4D75-8A64-6248BD27A825}"/>
              </a:ext>
            </a:extLst>
          </p:cNvPr>
          <p:cNvSpPr/>
          <p:nvPr/>
        </p:nvSpPr>
        <p:spPr>
          <a:xfrm rot="14688863">
            <a:off x="7712039" y="311388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4BCC91-4DD0-46D1-819B-53A79B8DDB78}"/>
              </a:ext>
            </a:extLst>
          </p:cNvPr>
          <p:cNvSpPr txBox="1"/>
          <p:nvPr/>
        </p:nvSpPr>
        <p:spPr>
          <a:xfrm>
            <a:off x="1232288" y="3850730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9B8CD2-49EE-4598-8348-911BA59151EB}"/>
              </a:ext>
            </a:extLst>
          </p:cNvPr>
          <p:cNvSpPr txBox="1"/>
          <p:nvPr/>
        </p:nvSpPr>
        <p:spPr>
          <a:xfrm>
            <a:off x="2313811" y="3886315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8BF5D22-357D-4CD9-A749-55FA441F1441}"/>
              </a:ext>
            </a:extLst>
          </p:cNvPr>
          <p:cNvSpPr txBox="1"/>
          <p:nvPr/>
        </p:nvSpPr>
        <p:spPr>
          <a:xfrm>
            <a:off x="3361133" y="3886315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5D85EE-54E3-47F4-B078-7689A6F53F47}"/>
              </a:ext>
            </a:extLst>
          </p:cNvPr>
          <p:cNvSpPr txBox="1"/>
          <p:nvPr/>
        </p:nvSpPr>
        <p:spPr>
          <a:xfrm>
            <a:off x="4451058" y="3881781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7AB0E63-5C60-4016-845B-4D4B5E2E06ED}"/>
              </a:ext>
            </a:extLst>
          </p:cNvPr>
          <p:cNvSpPr txBox="1"/>
          <p:nvPr/>
        </p:nvSpPr>
        <p:spPr>
          <a:xfrm>
            <a:off x="5486504" y="3882270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94C125C-349C-489B-9561-B44BE3969807}"/>
              </a:ext>
            </a:extLst>
          </p:cNvPr>
          <p:cNvSpPr txBox="1"/>
          <p:nvPr/>
        </p:nvSpPr>
        <p:spPr>
          <a:xfrm>
            <a:off x="6521950" y="3849147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317007-C0DE-4DDE-AB55-AC411D49A8B9}"/>
              </a:ext>
            </a:extLst>
          </p:cNvPr>
          <p:cNvSpPr txBox="1"/>
          <p:nvPr/>
        </p:nvSpPr>
        <p:spPr>
          <a:xfrm>
            <a:off x="7586423" y="3881781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60B8176-70CB-401C-B2AC-3F4C3D8B30A5}"/>
              </a:ext>
            </a:extLst>
          </p:cNvPr>
          <p:cNvSpPr txBox="1"/>
          <p:nvPr/>
        </p:nvSpPr>
        <p:spPr>
          <a:xfrm>
            <a:off x="8619639" y="3881780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27380A-A5EB-4D17-8438-07259FCB671E}"/>
              </a:ext>
            </a:extLst>
          </p:cNvPr>
          <p:cNvSpPr txBox="1"/>
          <p:nvPr/>
        </p:nvSpPr>
        <p:spPr>
          <a:xfrm>
            <a:off x="9789170" y="3928603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27FAA82-7A8D-4A76-97AB-5A8FE2D75AD0}"/>
              </a:ext>
            </a:extLst>
          </p:cNvPr>
          <p:cNvSpPr txBox="1"/>
          <p:nvPr/>
        </p:nvSpPr>
        <p:spPr>
          <a:xfrm>
            <a:off x="10822386" y="3941770"/>
            <a:ext cx="8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616C7C2-EC7B-459F-8A17-AC10C0996DB3}"/>
              </a:ext>
            </a:extLst>
          </p:cNvPr>
          <p:cNvSpPr txBox="1"/>
          <p:nvPr/>
        </p:nvSpPr>
        <p:spPr>
          <a:xfrm>
            <a:off x="1782408" y="2204477"/>
            <a:ext cx="1191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-5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E3632F-8532-4589-B767-B63313BDD06E}"/>
              </a:ext>
            </a:extLst>
          </p:cNvPr>
          <p:cNvSpPr txBox="1"/>
          <p:nvPr/>
        </p:nvSpPr>
        <p:spPr>
          <a:xfrm>
            <a:off x="1782407" y="5192486"/>
            <a:ext cx="91740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Count the jumps to see how many 5s in 45</a:t>
            </a:r>
          </a:p>
        </p:txBody>
      </p:sp>
    </p:spTree>
    <p:extLst>
      <p:ext uri="{BB962C8B-B14F-4D97-AF65-F5344CB8AC3E}">
        <p14:creationId xmlns:p14="http://schemas.microsoft.com/office/powerpoint/2010/main" val="115030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7099495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25 ÷ 5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60 ÷ 10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15 ÷ 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8 ÷ 2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9 ÷ 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70 ÷ 10 =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1259057" y="397412"/>
            <a:ext cx="450166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30 ÷ 5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40 ÷ 10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18 ÷ 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12 ÷ 2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24 ÷ 3 =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20 ÷ 10 = </a:t>
            </a:r>
          </a:p>
        </p:txBody>
      </p:sp>
    </p:spTree>
    <p:extLst>
      <p:ext uri="{BB962C8B-B14F-4D97-AF65-F5344CB8AC3E}">
        <p14:creationId xmlns:p14="http://schemas.microsoft.com/office/powerpoint/2010/main" val="2498287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252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E1ED1C9660C54BAA03707A1B7387C8" ma:contentTypeVersion="9" ma:contentTypeDescription="Create a new document." ma:contentTypeScope="" ma:versionID="4bebde8a5566df27547fa833aa101622">
  <xsd:schema xmlns:xsd="http://www.w3.org/2001/XMLSchema" xmlns:xs="http://www.w3.org/2001/XMLSchema" xmlns:p="http://schemas.microsoft.com/office/2006/metadata/properties" xmlns:ns3="8ed53132-5a80-4a5a-869b-a3afe51c7e8a" targetNamespace="http://schemas.microsoft.com/office/2006/metadata/properties" ma:root="true" ma:fieldsID="2c6c136b7639ca15ba791e0c35f9d846" ns3:_="">
    <xsd:import namespace="8ed53132-5a80-4a5a-869b-a3afe51c7e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53132-5a80-4a5a-869b-a3afe51c7e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FFA4EC9-19BE-4487-BDD5-A371C20CBE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53132-5a80-4a5a-869b-a3afe51c7e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845B34-8E24-4BF2-BE1F-78264A3BAAA9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8ed53132-5a80-4a5a-869b-a3afe51c7e8a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7A4FA8A-E903-4858-9A53-5A3630D7F9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505</Words>
  <Application>Microsoft Office PowerPoint</Application>
  <PresentationFormat>Widescreen</PresentationFormat>
  <Paragraphs>161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 Russell</dc:creator>
  <cp:lastModifiedBy>Janine Nayler</cp:lastModifiedBy>
  <cp:revision>12</cp:revision>
  <dcterms:created xsi:type="dcterms:W3CDTF">2020-12-31T16:14:53Z</dcterms:created>
  <dcterms:modified xsi:type="dcterms:W3CDTF">2021-01-08T15:29:34Z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0x0101009BE1ED1C9660C54BAA03707A1B7387C8</vt:lpwstr>
  </property>
</Properties>
</file>