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6"/>
  </p:notesMasterIdLst>
  <p:handoutMasterIdLst>
    <p:handoutMasterId r:id="rId17"/>
  </p:handoutMasterIdLst>
  <p:sldIdLst>
    <p:sldId id="258" r:id="rId5"/>
    <p:sldId id="278" r:id="rId6"/>
    <p:sldId id="264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67" r:id="rId15"/>
  </p:sldIdLst>
  <p:sldSz cx="9144000" cy="6858000" type="screen4x3"/>
  <p:notesSz cx="6858000" cy="9144000"/>
  <p:embeddedFontLst>
    <p:embeddedFont>
      <p:font typeface="Twinkl" panose="020B0604020202020204" pitchFamily="2" charset="0"/>
      <p:regular r:id="rId18"/>
      <p:bold r:id="rId19"/>
    </p:embeddedFont>
    <p:embeddedFont>
      <p:font typeface="Sassoon Infant Rg" panose="02000503030000020003" pitchFamily="50" charset="0"/>
      <p:regular r:id="rId20"/>
      <p:bold r:id="rId21"/>
    </p:embeddedFont>
    <p:embeddedFont>
      <p:font typeface="Twinkl SemiBold" pitchFamily="2" charset="0"/>
      <p:bold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56B97"/>
    <a:srgbClr val="CBC5E2"/>
    <a:srgbClr val="DFD2C4"/>
    <a:srgbClr val="B4DDC1"/>
    <a:srgbClr val="88BCB4"/>
    <a:srgbClr val="18A0DB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>
      <p:cViewPr varScale="1">
        <p:scale>
          <a:sx n="88" d="100"/>
          <a:sy n="88" d="100"/>
        </p:scale>
        <p:origin x="1190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customXml" Target="../customXml/item3.xml"/><Relationship Id="rId21" Type="http://schemas.openxmlformats.org/officeDocument/2006/relationships/font" Target="fonts/font4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7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6.fntdata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font" Target="fonts/font2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5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E147209-FC83-46EF-B69E-F8AA0E06163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262929-F678-4955-9FFF-A53A049DAD0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D077531-18D4-43B2-B76B-22AAEAE57068}" type="datetimeFigureOut">
              <a:rPr lang="en-GB"/>
              <a:pPr>
                <a:defRPr/>
              </a:pPr>
              <a:t>11/01/2021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81646A8-0325-48A7-8357-51F3C97321E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1DE6ED-B485-4717-B6D3-776D26628A0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D618689-81D8-4BF3-B552-3BD7A7E38F4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A125FBC-6294-4C5B-9872-C27861EF294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953CEA-B120-4FCE-B97E-488836681F5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A49DABA-7C50-49D2-8D74-7834F1F8B0BD}" type="datetimeFigureOut">
              <a:rPr lang="en-GB"/>
              <a:pPr>
                <a:defRPr/>
              </a:pPr>
              <a:t>11/01/2021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D6903A0-747F-4553-BB3C-E0880E6870E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925DFB44-A7CE-4031-81B6-8C5FD2BA89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EFAADF-9E33-4FCE-A13E-581C008FD12A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D2F7B2-B499-46BD-8B16-CAADCDA175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5DF9A45-6813-4E34-A163-D5CFFA1938A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0228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672DF7D0-392F-4785-9600-EACB7E0C356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53237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F307D361-EBE4-46E7-8F20-90A4587194E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2893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E0B76A34-3194-4274-B7B1-235526E00A7B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3C6D92C7-F71C-410B-8152-61E554FEDBFB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4173927-181D-41FF-BDC9-815D53B87C44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9BB47BC-E56F-48A6-BA9D-6D6674C326E7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0558FD4C-E47F-414F-8A5E-3409B18129B5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10270159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2489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13.png"/><Relationship Id="rId5" Type="http://schemas.openxmlformats.org/officeDocument/2006/relationships/image" Target="../media/image9.png"/><Relationship Id="rId10" Type="http://schemas.openxmlformats.org/officeDocument/2006/relationships/slide" Target="slide2.xml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5.xml"/><Relationship Id="rId11" Type="http://schemas.openxmlformats.org/officeDocument/2006/relationships/image" Target="../media/image11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6.xml"/><Relationship Id="rId11" Type="http://schemas.openxmlformats.org/officeDocument/2006/relationships/image" Target="../media/image11.png"/><Relationship Id="rId5" Type="http://schemas.openxmlformats.org/officeDocument/2006/relationships/image" Target="../media/image9.png"/><Relationship Id="rId10" Type="http://schemas.openxmlformats.org/officeDocument/2006/relationships/image" Target="../media/image15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7.xml"/><Relationship Id="rId11" Type="http://schemas.openxmlformats.org/officeDocument/2006/relationships/image" Target="../media/image11.png"/><Relationship Id="rId5" Type="http://schemas.openxmlformats.org/officeDocument/2006/relationships/image" Target="../media/image9.png"/><Relationship Id="rId10" Type="http://schemas.openxmlformats.org/officeDocument/2006/relationships/image" Target="../media/image16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8.xml"/><Relationship Id="rId11" Type="http://schemas.openxmlformats.org/officeDocument/2006/relationships/image" Target="../media/image11.png"/><Relationship Id="rId5" Type="http://schemas.openxmlformats.org/officeDocument/2006/relationships/image" Target="../media/image9.png"/><Relationship Id="rId10" Type="http://schemas.openxmlformats.org/officeDocument/2006/relationships/image" Target="../media/image17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9.xml"/><Relationship Id="rId11" Type="http://schemas.openxmlformats.org/officeDocument/2006/relationships/image" Target="../media/image11.png"/><Relationship Id="rId5" Type="http://schemas.openxmlformats.org/officeDocument/2006/relationships/image" Target="../media/image9.png"/><Relationship Id="rId10" Type="http://schemas.openxmlformats.org/officeDocument/2006/relationships/image" Target="../media/image18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0.xml"/><Relationship Id="rId11" Type="http://schemas.openxmlformats.org/officeDocument/2006/relationships/image" Target="../media/image11.png"/><Relationship Id="rId5" Type="http://schemas.openxmlformats.org/officeDocument/2006/relationships/image" Target="../media/image9.png"/><Relationship Id="rId10" Type="http://schemas.openxmlformats.org/officeDocument/2006/relationships/image" Target="../media/image1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7.png"/><Relationship Id="rId7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9.xml"/><Relationship Id="rId11" Type="http://schemas.openxmlformats.org/officeDocument/2006/relationships/image" Target="../media/image12.png"/><Relationship Id="rId5" Type="http://schemas.openxmlformats.org/officeDocument/2006/relationships/image" Target="../media/image9.png"/><Relationship Id="rId10" Type="http://schemas.openxmlformats.org/officeDocument/2006/relationships/slide" Target="slide11.xml"/><Relationship Id="rId4" Type="http://schemas.openxmlformats.org/officeDocument/2006/relationships/image" Target="../media/image8.png"/><Relationship Id="rId9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DCAAFA42-9282-416A-AAB3-9CAE0C917E12}"/>
              </a:ext>
            </a:extLst>
          </p:cNvPr>
          <p:cNvSpPr/>
          <p:nvPr/>
        </p:nvSpPr>
        <p:spPr bwMode="auto">
          <a:xfrm>
            <a:off x="506413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CBC5E2"/>
          </a:solidFill>
          <a:ln w="25400" cap="rnd">
            <a:solidFill>
              <a:srgbClr val="CBC5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955940EF-14F8-4563-9ECC-8D9FA9FB660C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956B97"/>
          </a:solidFill>
          <a:ln w="25400" cap="rnd">
            <a:solidFill>
              <a:srgbClr val="956B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20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>
                <a:solidFill>
                  <a:schemeClr val="bg1"/>
                </a:solidFill>
                <a:latin typeface="Twinkl SemiBold" pitchFamily="2" charset="0"/>
              </a:rPr>
              <a:t>Jungle Riddles</a:t>
            </a:r>
          </a:p>
        </p:txBody>
      </p:sp>
      <p:sp>
        <p:nvSpPr>
          <p:cNvPr id="9221" name="Content Placeholder 15">
            <a:extLst>
              <a:ext uri="{FF2B5EF4-FFF2-40B4-BE49-F238E27FC236}">
                <a16:creationId xmlns:a16="http://schemas.microsoft.com/office/drawing/2014/main" id="{A6BB5805-E4B6-4EE5-9243-F78616D5BF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284288"/>
            <a:ext cx="7886700" cy="1409700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  <a:defRPr/>
            </a:pPr>
            <a:r>
              <a:rPr lang="en-GB" altLang="en-US" sz="2400">
                <a:solidFill>
                  <a:schemeClr val="bg1"/>
                </a:solidFill>
                <a:latin typeface="Twinkl" panose="020B0604020202020204" pitchFamily="2" charset="0"/>
              </a:rPr>
              <a:t>Can you follow the clues to work out which animal Ronald is describing? </a:t>
            </a:r>
          </a:p>
        </p:txBody>
      </p:sp>
      <p:pic>
        <p:nvPicPr>
          <p:cNvPr id="9222" name="Picture 1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088" y="3694113"/>
            <a:ext cx="4938712" cy="265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ounded Rectangular Callout 22">
            <a:extLst>
              <a:ext uri="{FF2B5EF4-FFF2-40B4-BE49-F238E27FC236}">
                <a16:creationId xmlns:a16="http://schemas.microsoft.com/office/drawing/2014/main" id="{4B4C0B33-5CCA-496D-9B74-26222E89B9E0}"/>
              </a:ext>
            </a:extLst>
          </p:cNvPr>
          <p:cNvSpPr/>
          <p:nvPr/>
        </p:nvSpPr>
        <p:spPr>
          <a:xfrm>
            <a:off x="3748088" y="3065463"/>
            <a:ext cx="4057650" cy="549275"/>
          </a:xfrm>
          <a:prstGeom prst="wedgeRoundRectCallout">
            <a:avLst>
              <a:gd name="adj1" fmla="val -37156"/>
              <a:gd name="adj2" fmla="val 67540"/>
              <a:gd name="adj3" fmla="val 16667"/>
            </a:avLst>
          </a:prstGeom>
          <a:solidFill>
            <a:schemeClr val="bg1"/>
          </a:solidFill>
          <a:ln>
            <a:solidFill>
              <a:srgbClr val="956B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224" name="Title 1"/>
          <p:cNvSpPr txBox="1">
            <a:spLocks/>
          </p:cNvSpPr>
          <p:nvPr/>
        </p:nvSpPr>
        <p:spPr bwMode="auto">
          <a:xfrm>
            <a:off x="3722688" y="2995613"/>
            <a:ext cx="4133850" cy="68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  <a:latin typeface="Twinkl SemiBold" pitchFamily="2" charset="0"/>
              </a:rPr>
              <a:t>Click on Ronald the Rhino to start!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What Am I?</a:t>
            </a:r>
          </a:p>
        </p:txBody>
      </p:sp>
      <p:sp>
        <p:nvSpPr>
          <p:cNvPr id="15364" name="text 1"/>
          <p:cNvSpPr>
            <a:spLocks noChangeArrowheads="1"/>
          </p:cNvSpPr>
          <p:nvPr/>
        </p:nvSpPr>
        <p:spPr bwMode="auto">
          <a:xfrm>
            <a:off x="1860550" y="1835150"/>
            <a:ext cx="3090863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 have big ears and no fingers or toes.</a:t>
            </a:r>
          </a:p>
        </p:txBody>
      </p:sp>
      <p:sp>
        <p:nvSpPr>
          <p:cNvPr id="6" name="text 2"/>
          <p:cNvSpPr>
            <a:spLocks noChangeArrowheads="1"/>
          </p:cNvSpPr>
          <p:nvPr/>
        </p:nvSpPr>
        <p:spPr bwMode="auto">
          <a:xfrm>
            <a:off x="1860550" y="3011488"/>
            <a:ext cx="3090863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 have tusks on my face and a trunk for my nose.</a:t>
            </a:r>
          </a:p>
        </p:txBody>
      </p:sp>
      <p:pic>
        <p:nvPicPr>
          <p:cNvPr id="4" name="purple lea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2820988"/>
            <a:ext cx="661987" cy="106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een lea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1651000"/>
            <a:ext cx="661987" cy="106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7" name="Rectangle 4"/>
          <p:cNvSpPr>
            <a:spLocks noChangeArrowheads="1"/>
          </p:cNvSpPr>
          <p:nvPr/>
        </p:nvSpPr>
        <p:spPr bwMode="auto">
          <a:xfrm>
            <a:off x="2425700" y="1206500"/>
            <a:ext cx="42926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on the leaves for clues.</a:t>
            </a:r>
          </a:p>
        </p:txBody>
      </p:sp>
      <p:pic>
        <p:nvPicPr>
          <p:cNvPr id="9" name="ronald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3952875"/>
            <a:ext cx="2019300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bubble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0" y="4264025"/>
            <a:ext cx="1614488" cy="146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0" name="click on me to reveal answer"/>
          <p:cNvSpPr>
            <a:spLocks noChangeArrowheads="1"/>
          </p:cNvSpPr>
          <p:nvPr/>
        </p:nvSpPr>
        <p:spPr bwMode="auto">
          <a:xfrm>
            <a:off x="3292475" y="4576763"/>
            <a:ext cx="109855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>
                <a:solidFill>
                  <a:schemeClr val="tx1"/>
                </a:solidFill>
              </a:rPr>
              <a:t>Click on me to reveal the answer.</a:t>
            </a:r>
          </a:p>
        </p:txBody>
      </p:sp>
      <p:pic>
        <p:nvPicPr>
          <p:cNvPr id="10251" name="elephant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213" y="2451100"/>
            <a:ext cx="2722562" cy="2179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2" name="answer"/>
          <p:cNvSpPr>
            <a:spLocks noChangeArrowheads="1"/>
          </p:cNvSpPr>
          <p:nvPr/>
        </p:nvSpPr>
        <p:spPr bwMode="auto">
          <a:xfrm>
            <a:off x="5676900" y="4914900"/>
            <a:ext cx="2387600" cy="422275"/>
          </a:xfrm>
          <a:prstGeom prst="rect">
            <a:avLst/>
          </a:prstGeom>
          <a:solidFill>
            <a:srgbClr val="956B9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Twinkl SemiBold" pitchFamily="2" charset="0"/>
              </a:rPr>
              <a:t>I am an elephant!</a:t>
            </a:r>
          </a:p>
        </p:txBody>
      </p:sp>
      <p:pic>
        <p:nvPicPr>
          <p:cNvPr id="13" name="jungle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59"/>
          <a:stretch>
            <a:fillRect/>
          </a:stretch>
        </p:blipFill>
        <p:spPr bwMode="auto">
          <a:xfrm>
            <a:off x="5291138" y="1690688"/>
            <a:ext cx="3033712" cy="404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4" name="Picture 13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2238" y="5807075"/>
            <a:ext cx="811212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5" name="Picture 15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0" y="5807075"/>
            <a:ext cx="811213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6" name="text 2"/>
          <p:cNvSpPr>
            <a:spLocks noChangeArrowheads="1"/>
          </p:cNvSpPr>
          <p:nvPr/>
        </p:nvSpPr>
        <p:spPr bwMode="auto">
          <a:xfrm>
            <a:off x="6881813" y="5848350"/>
            <a:ext cx="7493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Next</a:t>
            </a:r>
          </a:p>
        </p:txBody>
      </p:sp>
      <p:sp>
        <p:nvSpPr>
          <p:cNvPr id="10257" name="text 2"/>
          <p:cNvSpPr>
            <a:spLocks noChangeArrowheads="1"/>
          </p:cNvSpPr>
          <p:nvPr/>
        </p:nvSpPr>
        <p:spPr bwMode="auto">
          <a:xfrm>
            <a:off x="1581150" y="5867400"/>
            <a:ext cx="1090613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Previous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5364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What Am I?</a:t>
            </a:r>
          </a:p>
        </p:txBody>
      </p:sp>
      <p:sp>
        <p:nvSpPr>
          <p:cNvPr id="15364" name="text 1"/>
          <p:cNvSpPr>
            <a:spLocks noChangeArrowheads="1"/>
          </p:cNvSpPr>
          <p:nvPr/>
        </p:nvSpPr>
        <p:spPr bwMode="auto">
          <a:xfrm>
            <a:off x="1860550" y="1835150"/>
            <a:ext cx="3090863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 long, patterned body, high in a tree.</a:t>
            </a:r>
          </a:p>
        </p:txBody>
      </p:sp>
      <p:sp>
        <p:nvSpPr>
          <p:cNvPr id="6" name="text 2"/>
          <p:cNvSpPr>
            <a:spLocks noChangeArrowheads="1"/>
          </p:cNvSpPr>
          <p:nvPr/>
        </p:nvSpPr>
        <p:spPr bwMode="auto">
          <a:xfrm>
            <a:off x="1860550" y="3011488"/>
            <a:ext cx="3090863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My eyes and large jaws help me hunt for my tea.</a:t>
            </a:r>
          </a:p>
        </p:txBody>
      </p:sp>
      <p:pic>
        <p:nvPicPr>
          <p:cNvPr id="4" name="purple lea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2820988"/>
            <a:ext cx="661987" cy="106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een lea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1651000"/>
            <a:ext cx="661987" cy="106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1" name="Rectangle 4"/>
          <p:cNvSpPr>
            <a:spLocks noChangeArrowheads="1"/>
          </p:cNvSpPr>
          <p:nvPr/>
        </p:nvSpPr>
        <p:spPr bwMode="auto">
          <a:xfrm>
            <a:off x="2425700" y="1206500"/>
            <a:ext cx="42926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on the leaves for clues.</a:t>
            </a:r>
          </a:p>
        </p:txBody>
      </p:sp>
      <p:pic>
        <p:nvPicPr>
          <p:cNvPr id="9" name="ronald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3952875"/>
            <a:ext cx="2019300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bubble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0" y="4264025"/>
            <a:ext cx="1614488" cy="146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4" name="click on me to reveal answer"/>
          <p:cNvSpPr>
            <a:spLocks noChangeArrowheads="1"/>
          </p:cNvSpPr>
          <p:nvPr/>
        </p:nvSpPr>
        <p:spPr bwMode="auto">
          <a:xfrm>
            <a:off x="3292475" y="4576763"/>
            <a:ext cx="109855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>
                <a:solidFill>
                  <a:schemeClr val="tx1"/>
                </a:solidFill>
              </a:rPr>
              <a:t>Click on me to reveal the answer.</a:t>
            </a:r>
          </a:p>
        </p:txBody>
      </p:sp>
      <p:sp>
        <p:nvSpPr>
          <p:cNvPr id="11275" name="answer"/>
          <p:cNvSpPr>
            <a:spLocks noChangeArrowheads="1"/>
          </p:cNvSpPr>
          <p:nvPr/>
        </p:nvSpPr>
        <p:spPr bwMode="auto">
          <a:xfrm>
            <a:off x="5676900" y="4914900"/>
            <a:ext cx="2387600" cy="422275"/>
          </a:xfrm>
          <a:prstGeom prst="rect">
            <a:avLst/>
          </a:prstGeom>
          <a:solidFill>
            <a:srgbClr val="956B9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Twinkl SemiBold" pitchFamily="2" charset="0"/>
              </a:rPr>
              <a:t>I am a snake!</a:t>
            </a:r>
          </a:p>
        </p:txBody>
      </p:sp>
      <p:pic>
        <p:nvPicPr>
          <p:cNvPr id="11276" name="Picture 13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2238" y="5807075"/>
            <a:ext cx="811212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7" name="Picture 15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0" y="5807075"/>
            <a:ext cx="811213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8" name="text 2"/>
          <p:cNvSpPr>
            <a:spLocks noChangeArrowheads="1"/>
          </p:cNvSpPr>
          <p:nvPr/>
        </p:nvSpPr>
        <p:spPr bwMode="auto">
          <a:xfrm>
            <a:off x="6881813" y="5848350"/>
            <a:ext cx="7493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Next</a:t>
            </a:r>
          </a:p>
        </p:txBody>
      </p:sp>
      <p:sp>
        <p:nvSpPr>
          <p:cNvPr id="11279" name="text 2"/>
          <p:cNvSpPr>
            <a:spLocks noChangeArrowheads="1"/>
          </p:cNvSpPr>
          <p:nvPr/>
        </p:nvSpPr>
        <p:spPr bwMode="auto">
          <a:xfrm>
            <a:off x="1581150" y="5867400"/>
            <a:ext cx="1090613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Previous</a:t>
            </a:r>
          </a:p>
        </p:txBody>
      </p:sp>
      <p:pic>
        <p:nvPicPr>
          <p:cNvPr id="11280" name="Pictur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5650" y="3087688"/>
            <a:ext cx="2092325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jungle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59"/>
          <a:stretch>
            <a:fillRect/>
          </a:stretch>
        </p:blipFill>
        <p:spPr bwMode="auto">
          <a:xfrm>
            <a:off x="5291138" y="1690688"/>
            <a:ext cx="3033712" cy="404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5364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What Am I?</a:t>
            </a:r>
          </a:p>
        </p:txBody>
      </p:sp>
      <p:sp>
        <p:nvSpPr>
          <p:cNvPr id="15364" name="text 1"/>
          <p:cNvSpPr>
            <a:spLocks noChangeArrowheads="1"/>
          </p:cNvSpPr>
          <p:nvPr/>
        </p:nvSpPr>
        <p:spPr bwMode="auto">
          <a:xfrm>
            <a:off x="1860550" y="1835150"/>
            <a:ext cx="3090863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 make webs with my body and have 8 hairy legs.</a:t>
            </a:r>
          </a:p>
        </p:txBody>
      </p:sp>
      <p:sp>
        <p:nvSpPr>
          <p:cNvPr id="6" name="text 2"/>
          <p:cNvSpPr>
            <a:spLocks noChangeArrowheads="1"/>
          </p:cNvSpPr>
          <p:nvPr/>
        </p:nvSpPr>
        <p:spPr bwMode="auto">
          <a:xfrm>
            <a:off x="1860550" y="3011488"/>
            <a:ext cx="3090863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 eat bugs and have babies that hatch from small eggs.</a:t>
            </a:r>
          </a:p>
        </p:txBody>
      </p:sp>
      <p:pic>
        <p:nvPicPr>
          <p:cNvPr id="4" name="purple lea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2820988"/>
            <a:ext cx="661987" cy="106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een lea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1651000"/>
            <a:ext cx="661987" cy="106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5" name="Rectangle 4"/>
          <p:cNvSpPr>
            <a:spLocks noChangeArrowheads="1"/>
          </p:cNvSpPr>
          <p:nvPr/>
        </p:nvSpPr>
        <p:spPr bwMode="auto">
          <a:xfrm>
            <a:off x="2425700" y="1206500"/>
            <a:ext cx="42926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on the leaves for clues.</a:t>
            </a:r>
          </a:p>
        </p:txBody>
      </p:sp>
      <p:pic>
        <p:nvPicPr>
          <p:cNvPr id="9" name="ronald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3952875"/>
            <a:ext cx="2019300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bubble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0" y="4264025"/>
            <a:ext cx="1614488" cy="146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8" name="click on me to reveal answer"/>
          <p:cNvSpPr>
            <a:spLocks noChangeArrowheads="1"/>
          </p:cNvSpPr>
          <p:nvPr/>
        </p:nvSpPr>
        <p:spPr bwMode="auto">
          <a:xfrm>
            <a:off x="3292475" y="4576763"/>
            <a:ext cx="109855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>
                <a:solidFill>
                  <a:schemeClr val="tx1"/>
                </a:solidFill>
              </a:rPr>
              <a:t>Click on me to reveal the answer.</a:t>
            </a:r>
          </a:p>
        </p:txBody>
      </p:sp>
      <p:sp>
        <p:nvSpPr>
          <p:cNvPr id="12299" name="answer"/>
          <p:cNvSpPr>
            <a:spLocks noChangeArrowheads="1"/>
          </p:cNvSpPr>
          <p:nvPr/>
        </p:nvSpPr>
        <p:spPr bwMode="auto">
          <a:xfrm>
            <a:off x="5676900" y="4914900"/>
            <a:ext cx="2387600" cy="422275"/>
          </a:xfrm>
          <a:prstGeom prst="rect">
            <a:avLst/>
          </a:prstGeom>
          <a:solidFill>
            <a:srgbClr val="956B9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Twinkl SemiBold" pitchFamily="2" charset="0"/>
              </a:rPr>
              <a:t>I am a spider!</a:t>
            </a:r>
          </a:p>
        </p:txBody>
      </p:sp>
      <p:pic>
        <p:nvPicPr>
          <p:cNvPr id="12300" name="Picture 13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2238" y="5807075"/>
            <a:ext cx="811212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1" name="Picture 15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0" y="5807075"/>
            <a:ext cx="811213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02" name="text 2"/>
          <p:cNvSpPr>
            <a:spLocks noChangeArrowheads="1"/>
          </p:cNvSpPr>
          <p:nvPr/>
        </p:nvSpPr>
        <p:spPr bwMode="auto">
          <a:xfrm>
            <a:off x="6881813" y="5848350"/>
            <a:ext cx="7493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Next</a:t>
            </a:r>
          </a:p>
        </p:txBody>
      </p:sp>
      <p:sp>
        <p:nvSpPr>
          <p:cNvPr id="12303" name="text 2"/>
          <p:cNvSpPr>
            <a:spLocks noChangeArrowheads="1"/>
          </p:cNvSpPr>
          <p:nvPr/>
        </p:nvSpPr>
        <p:spPr bwMode="auto">
          <a:xfrm>
            <a:off x="1581150" y="5867400"/>
            <a:ext cx="1090613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Previous</a:t>
            </a:r>
          </a:p>
        </p:txBody>
      </p:sp>
      <p:pic>
        <p:nvPicPr>
          <p:cNvPr id="12304" name="Picture 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9925" y="3359150"/>
            <a:ext cx="2241550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jungle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59"/>
          <a:stretch>
            <a:fillRect/>
          </a:stretch>
        </p:blipFill>
        <p:spPr bwMode="auto">
          <a:xfrm>
            <a:off x="5291138" y="1690688"/>
            <a:ext cx="3033712" cy="404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5364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What Am I?</a:t>
            </a:r>
          </a:p>
        </p:txBody>
      </p:sp>
      <p:sp>
        <p:nvSpPr>
          <p:cNvPr id="15364" name="text 1"/>
          <p:cNvSpPr>
            <a:spLocks noChangeArrowheads="1"/>
          </p:cNvSpPr>
          <p:nvPr/>
        </p:nvSpPr>
        <p:spPr bwMode="auto">
          <a:xfrm>
            <a:off x="1860550" y="1835150"/>
            <a:ext cx="3090863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My tail is curly, I’m cheeky and hairy.</a:t>
            </a:r>
          </a:p>
        </p:txBody>
      </p:sp>
      <p:sp>
        <p:nvSpPr>
          <p:cNvPr id="6" name="text 2"/>
          <p:cNvSpPr>
            <a:spLocks noChangeArrowheads="1"/>
          </p:cNvSpPr>
          <p:nvPr/>
        </p:nvSpPr>
        <p:spPr bwMode="auto">
          <a:xfrm>
            <a:off x="1860550" y="3011488"/>
            <a:ext cx="3090863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 swing through the trees and I’m not very scary!</a:t>
            </a:r>
          </a:p>
        </p:txBody>
      </p:sp>
      <p:pic>
        <p:nvPicPr>
          <p:cNvPr id="4" name="purple lea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2820988"/>
            <a:ext cx="661987" cy="106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een lea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1651000"/>
            <a:ext cx="661987" cy="106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9" name="Rectangle 4"/>
          <p:cNvSpPr>
            <a:spLocks noChangeArrowheads="1"/>
          </p:cNvSpPr>
          <p:nvPr/>
        </p:nvSpPr>
        <p:spPr bwMode="auto">
          <a:xfrm>
            <a:off x="2425700" y="1206500"/>
            <a:ext cx="42926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on the leaves for clues.</a:t>
            </a:r>
          </a:p>
        </p:txBody>
      </p:sp>
      <p:pic>
        <p:nvPicPr>
          <p:cNvPr id="9" name="ronald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3952875"/>
            <a:ext cx="2019300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bubble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0" y="4264025"/>
            <a:ext cx="1614488" cy="146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2" name="click on me to reveal answer"/>
          <p:cNvSpPr>
            <a:spLocks noChangeArrowheads="1"/>
          </p:cNvSpPr>
          <p:nvPr/>
        </p:nvSpPr>
        <p:spPr bwMode="auto">
          <a:xfrm>
            <a:off x="3292475" y="4576763"/>
            <a:ext cx="109855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>
                <a:solidFill>
                  <a:schemeClr val="tx1"/>
                </a:solidFill>
              </a:rPr>
              <a:t>Click on me to reveal the answer.</a:t>
            </a:r>
          </a:p>
        </p:txBody>
      </p:sp>
      <p:sp>
        <p:nvSpPr>
          <p:cNvPr id="13323" name="answer"/>
          <p:cNvSpPr>
            <a:spLocks noChangeArrowheads="1"/>
          </p:cNvSpPr>
          <p:nvPr/>
        </p:nvSpPr>
        <p:spPr bwMode="auto">
          <a:xfrm>
            <a:off x="5676900" y="4914900"/>
            <a:ext cx="2387600" cy="422275"/>
          </a:xfrm>
          <a:prstGeom prst="rect">
            <a:avLst/>
          </a:prstGeom>
          <a:solidFill>
            <a:srgbClr val="956B9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Twinkl SemiBold" pitchFamily="2" charset="0"/>
              </a:rPr>
              <a:t>I am a monkey!</a:t>
            </a:r>
          </a:p>
        </p:txBody>
      </p:sp>
      <p:pic>
        <p:nvPicPr>
          <p:cNvPr id="13324" name="Picture 13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2238" y="5807075"/>
            <a:ext cx="811212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5" name="Picture 15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0" y="5807075"/>
            <a:ext cx="811213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6" name="text 2"/>
          <p:cNvSpPr>
            <a:spLocks noChangeArrowheads="1"/>
          </p:cNvSpPr>
          <p:nvPr/>
        </p:nvSpPr>
        <p:spPr bwMode="auto">
          <a:xfrm>
            <a:off x="6881813" y="5848350"/>
            <a:ext cx="7493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Next</a:t>
            </a:r>
          </a:p>
        </p:txBody>
      </p:sp>
      <p:sp>
        <p:nvSpPr>
          <p:cNvPr id="13327" name="text 2"/>
          <p:cNvSpPr>
            <a:spLocks noChangeArrowheads="1"/>
          </p:cNvSpPr>
          <p:nvPr/>
        </p:nvSpPr>
        <p:spPr bwMode="auto">
          <a:xfrm>
            <a:off x="1581150" y="5867400"/>
            <a:ext cx="1090613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Previous</a:t>
            </a:r>
          </a:p>
        </p:txBody>
      </p:sp>
      <p:pic>
        <p:nvPicPr>
          <p:cNvPr id="13328" name="Pictur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6900" y="2320925"/>
            <a:ext cx="2297113" cy="2497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jungle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59"/>
          <a:stretch>
            <a:fillRect/>
          </a:stretch>
        </p:blipFill>
        <p:spPr bwMode="auto">
          <a:xfrm>
            <a:off x="5291138" y="1690688"/>
            <a:ext cx="3033712" cy="404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5364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What Am I?</a:t>
            </a:r>
          </a:p>
        </p:txBody>
      </p:sp>
      <p:sp>
        <p:nvSpPr>
          <p:cNvPr id="15364" name="text 1"/>
          <p:cNvSpPr>
            <a:spLocks noChangeArrowheads="1"/>
          </p:cNvSpPr>
          <p:nvPr/>
        </p:nvSpPr>
        <p:spPr bwMode="auto">
          <a:xfrm>
            <a:off x="1860550" y="1835150"/>
            <a:ext cx="3090863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My beautiful mane reaches right round my head.</a:t>
            </a:r>
          </a:p>
        </p:txBody>
      </p:sp>
      <p:sp>
        <p:nvSpPr>
          <p:cNvPr id="6" name="text 2"/>
          <p:cNvSpPr>
            <a:spLocks noChangeArrowheads="1"/>
          </p:cNvSpPr>
          <p:nvPr/>
        </p:nvSpPr>
        <p:spPr bwMode="auto">
          <a:xfrm>
            <a:off x="1860550" y="3011488"/>
            <a:ext cx="3090863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I’m the king of the jungle and I want to be fed!</a:t>
            </a:r>
          </a:p>
        </p:txBody>
      </p:sp>
      <p:pic>
        <p:nvPicPr>
          <p:cNvPr id="4" name="purple lea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2820988"/>
            <a:ext cx="661987" cy="106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een lea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1651000"/>
            <a:ext cx="661987" cy="106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3" name="Rectangle 4"/>
          <p:cNvSpPr>
            <a:spLocks noChangeArrowheads="1"/>
          </p:cNvSpPr>
          <p:nvPr/>
        </p:nvSpPr>
        <p:spPr bwMode="auto">
          <a:xfrm>
            <a:off x="2425700" y="1206500"/>
            <a:ext cx="42926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on the leaves for clues.</a:t>
            </a:r>
          </a:p>
        </p:txBody>
      </p:sp>
      <p:pic>
        <p:nvPicPr>
          <p:cNvPr id="9" name="ronald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3952875"/>
            <a:ext cx="2019300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bubble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0" y="4264025"/>
            <a:ext cx="1614488" cy="146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6" name="click on me to reveal answer"/>
          <p:cNvSpPr>
            <a:spLocks noChangeArrowheads="1"/>
          </p:cNvSpPr>
          <p:nvPr/>
        </p:nvSpPr>
        <p:spPr bwMode="auto">
          <a:xfrm>
            <a:off x="3292475" y="4576763"/>
            <a:ext cx="109855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>
                <a:solidFill>
                  <a:schemeClr val="tx1"/>
                </a:solidFill>
              </a:rPr>
              <a:t>Click on me to reveal the answer.</a:t>
            </a:r>
          </a:p>
        </p:txBody>
      </p:sp>
      <p:sp>
        <p:nvSpPr>
          <p:cNvPr id="14347" name="answer"/>
          <p:cNvSpPr>
            <a:spLocks noChangeArrowheads="1"/>
          </p:cNvSpPr>
          <p:nvPr/>
        </p:nvSpPr>
        <p:spPr bwMode="auto">
          <a:xfrm>
            <a:off x="5676900" y="4914900"/>
            <a:ext cx="2387600" cy="422275"/>
          </a:xfrm>
          <a:prstGeom prst="rect">
            <a:avLst/>
          </a:prstGeom>
          <a:solidFill>
            <a:srgbClr val="956B9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Twinkl SemiBold" pitchFamily="2" charset="0"/>
              </a:rPr>
              <a:t>I am a lion!</a:t>
            </a:r>
          </a:p>
        </p:txBody>
      </p:sp>
      <p:pic>
        <p:nvPicPr>
          <p:cNvPr id="14348" name="Picture 13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2238" y="5807075"/>
            <a:ext cx="811212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9" name="Picture 15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0" y="5807075"/>
            <a:ext cx="811213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50" name="text 2"/>
          <p:cNvSpPr>
            <a:spLocks noChangeArrowheads="1"/>
          </p:cNvSpPr>
          <p:nvPr/>
        </p:nvSpPr>
        <p:spPr bwMode="auto">
          <a:xfrm>
            <a:off x="6881813" y="5848350"/>
            <a:ext cx="7493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Next</a:t>
            </a:r>
          </a:p>
        </p:txBody>
      </p:sp>
      <p:sp>
        <p:nvSpPr>
          <p:cNvPr id="14351" name="text 2"/>
          <p:cNvSpPr>
            <a:spLocks noChangeArrowheads="1"/>
          </p:cNvSpPr>
          <p:nvPr/>
        </p:nvSpPr>
        <p:spPr bwMode="auto">
          <a:xfrm>
            <a:off x="1581150" y="5867400"/>
            <a:ext cx="1090613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Previous</a:t>
            </a:r>
          </a:p>
        </p:txBody>
      </p:sp>
      <p:pic>
        <p:nvPicPr>
          <p:cNvPr id="14352" name="Picture 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6900" y="2563813"/>
            <a:ext cx="2232025" cy="192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jungle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59"/>
          <a:stretch>
            <a:fillRect/>
          </a:stretch>
        </p:blipFill>
        <p:spPr bwMode="auto">
          <a:xfrm>
            <a:off x="5291138" y="1690688"/>
            <a:ext cx="3033712" cy="404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5364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What Am I?</a:t>
            </a:r>
          </a:p>
        </p:txBody>
      </p:sp>
      <p:sp>
        <p:nvSpPr>
          <p:cNvPr id="15364" name="text 1"/>
          <p:cNvSpPr>
            <a:spLocks noChangeArrowheads="1"/>
          </p:cNvSpPr>
          <p:nvPr/>
        </p:nvSpPr>
        <p:spPr bwMode="auto">
          <a:xfrm>
            <a:off x="1860550" y="1835150"/>
            <a:ext cx="3090863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 beak helps me to talk and I have colourful feathers.</a:t>
            </a:r>
          </a:p>
        </p:txBody>
      </p:sp>
      <p:sp>
        <p:nvSpPr>
          <p:cNvPr id="6" name="text 2"/>
          <p:cNvSpPr>
            <a:spLocks noChangeArrowheads="1"/>
          </p:cNvSpPr>
          <p:nvPr/>
        </p:nvSpPr>
        <p:spPr bwMode="auto">
          <a:xfrm>
            <a:off x="1860550" y="3011488"/>
            <a:ext cx="3090863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 love to fly high, no matter the weather. </a:t>
            </a:r>
          </a:p>
        </p:txBody>
      </p:sp>
      <p:pic>
        <p:nvPicPr>
          <p:cNvPr id="4" name="purple lea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2820988"/>
            <a:ext cx="661987" cy="106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een lea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1651000"/>
            <a:ext cx="661987" cy="106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7" name="Rectangle 4"/>
          <p:cNvSpPr>
            <a:spLocks noChangeArrowheads="1"/>
          </p:cNvSpPr>
          <p:nvPr/>
        </p:nvSpPr>
        <p:spPr bwMode="auto">
          <a:xfrm>
            <a:off x="2425700" y="1206500"/>
            <a:ext cx="42926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on the leaves for clues.</a:t>
            </a:r>
          </a:p>
        </p:txBody>
      </p:sp>
      <p:pic>
        <p:nvPicPr>
          <p:cNvPr id="9" name="ronald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3952875"/>
            <a:ext cx="2019300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bubble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0" y="4264025"/>
            <a:ext cx="1614488" cy="146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0" name="click on me to reveal answer"/>
          <p:cNvSpPr>
            <a:spLocks noChangeArrowheads="1"/>
          </p:cNvSpPr>
          <p:nvPr/>
        </p:nvSpPr>
        <p:spPr bwMode="auto">
          <a:xfrm>
            <a:off x="3292475" y="4576763"/>
            <a:ext cx="109855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>
                <a:solidFill>
                  <a:schemeClr val="tx1"/>
                </a:solidFill>
              </a:rPr>
              <a:t>Click on me to reveal the answer.</a:t>
            </a:r>
          </a:p>
        </p:txBody>
      </p:sp>
      <p:sp>
        <p:nvSpPr>
          <p:cNvPr id="15371" name="answer"/>
          <p:cNvSpPr>
            <a:spLocks noChangeArrowheads="1"/>
          </p:cNvSpPr>
          <p:nvPr/>
        </p:nvSpPr>
        <p:spPr bwMode="auto">
          <a:xfrm>
            <a:off x="5676900" y="4914900"/>
            <a:ext cx="2387600" cy="422275"/>
          </a:xfrm>
          <a:prstGeom prst="rect">
            <a:avLst/>
          </a:prstGeom>
          <a:solidFill>
            <a:srgbClr val="956B9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Twinkl SemiBold" pitchFamily="2" charset="0"/>
              </a:rPr>
              <a:t>I am a parrot!</a:t>
            </a:r>
          </a:p>
        </p:txBody>
      </p:sp>
      <p:pic>
        <p:nvPicPr>
          <p:cNvPr id="15372" name="Picture 13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2238" y="5807075"/>
            <a:ext cx="811212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3" name="Picture 15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0" y="5807075"/>
            <a:ext cx="811213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4" name="text 2"/>
          <p:cNvSpPr>
            <a:spLocks noChangeArrowheads="1"/>
          </p:cNvSpPr>
          <p:nvPr/>
        </p:nvSpPr>
        <p:spPr bwMode="auto">
          <a:xfrm>
            <a:off x="6881813" y="5848350"/>
            <a:ext cx="7493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Next</a:t>
            </a:r>
          </a:p>
        </p:txBody>
      </p:sp>
      <p:sp>
        <p:nvSpPr>
          <p:cNvPr id="15375" name="text 2"/>
          <p:cNvSpPr>
            <a:spLocks noChangeArrowheads="1"/>
          </p:cNvSpPr>
          <p:nvPr/>
        </p:nvSpPr>
        <p:spPr bwMode="auto">
          <a:xfrm>
            <a:off x="1581150" y="5867400"/>
            <a:ext cx="1090613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Previous</a:t>
            </a:r>
          </a:p>
        </p:txBody>
      </p:sp>
      <p:pic>
        <p:nvPicPr>
          <p:cNvPr id="15376" name="Pictur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6900" y="2670175"/>
            <a:ext cx="2306638" cy="198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jungle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59"/>
          <a:stretch>
            <a:fillRect/>
          </a:stretch>
        </p:blipFill>
        <p:spPr bwMode="auto">
          <a:xfrm>
            <a:off x="5291138" y="1690688"/>
            <a:ext cx="3033712" cy="404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5364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What Am I?</a:t>
            </a:r>
          </a:p>
        </p:txBody>
      </p:sp>
      <p:sp>
        <p:nvSpPr>
          <p:cNvPr id="15364" name="text 1"/>
          <p:cNvSpPr>
            <a:spLocks noChangeArrowheads="1"/>
          </p:cNvSpPr>
          <p:nvPr/>
        </p:nvSpPr>
        <p:spPr bwMode="auto">
          <a:xfrm>
            <a:off x="1860550" y="1835150"/>
            <a:ext cx="3090863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 have bright, poisonous skin and tiny webbed feet.</a:t>
            </a:r>
          </a:p>
        </p:txBody>
      </p:sp>
      <p:sp>
        <p:nvSpPr>
          <p:cNvPr id="6" name="text 2"/>
          <p:cNvSpPr>
            <a:spLocks noChangeArrowheads="1"/>
          </p:cNvSpPr>
          <p:nvPr/>
        </p:nvSpPr>
        <p:spPr bwMode="auto">
          <a:xfrm>
            <a:off x="1860550" y="3011488"/>
            <a:ext cx="3090863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My babies are tadpoles and I eat flies for a treat! </a:t>
            </a:r>
          </a:p>
        </p:txBody>
      </p:sp>
      <p:pic>
        <p:nvPicPr>
          <p:cNvPr id="4" name="purple lea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2820988"/>
            <a:ext cx="661987" cy="106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een lea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1651000"/>
            <a:ext cx="661987" cy="106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Rectangle 4"/>
          <p:cNvSpPr>
            <a:spLocks noChangeArrowheads="1"/>
          </p:cNvSpPr>
          <p:nvPr/>
        </p:nvSpPr>
        <p:spPr bwMode="auto">
          <a:xfrm>
            <a:off x="2425700" y="1206500"/>
            <a:ext cx="42926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on the leaves for clues.</a:t>
            </a:r>
          </a:p>
        </p:txBody>
      </p:sp>
      <p:pic>
        <p:nvPicPr>
          <p:cNvPr id="9" name="ronald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3952875"/>
            <a:ext cx="2019300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3" name="bubble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0" y="4264025"/>
            <a:ext cx="1614488" cy="146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4" name="click on me to reveal answer"/>
          <p:cNvSpPr>
            <a:spLocks noChangeArrowheads="1"/>
          </p:cNvSpPr>
          <p:nvPr/>
        </p:nvSpPr>
        <p:spPr bwMode="auto">
          <a:xfrm>
            <a:off x="3292475" y="4576763"/>
            <a:ext cx="109855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>
                <a:solidFill>
                  <a:schemeClr val="tx1"/>
                </a:solidFill>
              </a:rPr>
              <a:t>Click on me to reveal the answer.</a:t>
            </a:r>
          </a:p>
        </p:txBody>
      </p:sp>
      <p:sp>
        <p:nvSpPr>
          <p:cNvPr id="16395" name="answer"/>
          <p:cNvSpPr>
            <a:spLocks noChangeArrowheads="1"/>
          </p:cNvSpPr>
          <p:nvPr/>
        </p:nvSpPr>
        <p:spPr bwMode="auto">
          <a:xfrm>
            <a:off x="5676900" y="4914900"/>
            <a:ext cx="2387600" cy="422275"/>
          </a:xfrm>
          <a:prstGeom prst="rect">
            <a:avLst/>
          </a:prstGeom>
          <a:solidFill>
            <a:srgbClr val="956B9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Twinkl SemiBold" pitchFamily="2" charset="0"/>
              </a:rPr>
              <a:t>I am a tree frog!</a:t>
            </a:r>
          </a:p>
        </p:txBody>
      </p:sp>
      <p:pic>
        <p:nvPicPr>
          <p:cNvPr id="16396" name="Picture 13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2238" y="5807075"/>
            <a:ext cx="811212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7" name="Picture 15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0" y="5807075"/>
            <a:ext cx="811213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8" name="text 2"/>
          <p:cNvSpPr>
            <a:spLocks noChangeArrowheads="1"/>
          </p:cNvSpPr>
          <p:nvPr/>
        </p:nvSpPr>
        <p:spPr bwMode="auto">
          <a:xfrm>
            <a:off x="6881813" y="5848350"/>
            <a:ext cx="7493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Next</a:t>
            </a:r>
          </a:p>
        </p:txBody>
      </p:sp>
      <p:sp>
        <p:nvSpPr>
          <p:cNvPr id="16399" name="text 2"/>
          <p:cNvSpPr>
            <a:spLocks noChangeArrowheads="1"/>
          </p:cNvSpPr>
          <p:nvPr/>
        </p:nvSpPr>
        <p:spPr bwMode="auto">
          <a:xfrm>
            <a:off x="1581150" y="5867400"/>
            <a:ext cx="1090613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Previous</a:t>
            </a:r>
          </a:p>
        </p:txBody>
      </p:sp>
      <p:pic>
        <p:nvPicPr>
          <p:cNvPr id="16400" name="Picture 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0725" y="2809875"/>
            <a:ext cx="1941513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jungle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59"/>
          <a:stretch>
            <a:fillRect/>
          </a:stretch>
        </p:blipFill>
        <p:spPr bwMode="auto">
          <a:xfrm>
            <a:off x="5291138" y="1690688"/>
            <a:ext cx="3033712" cy="404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5364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What Am I?</a:t>
            </a:r>
          </a:p>
        </p:txBody>
      </p:sp>
      <p:sp>
        <p:nvSpPr>
          <p:cNvPr id="15364" name="text 1"/>
          <p:cNvSpPr>
            <a:spLocks noChangeArrowheads="1"/>
          </p:cNvSpPr>
          <p:nvPr/>
        </p:nvSpPr>
        <p:spPr bwMode="auto">
          <a:xfrm>
            <a:off x="1860550" y="1835150"/>
            <a:ext cx="3090863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 lurk in the water, with skin green and rough.</a:t>
            </a:r>
          </a:p>
        </p:txBody>
      </p:sp>
      <p:sp>
        <p:nvSpPr>
          <p:cNvPr id="6" name="text 2"/>
          <p:cNvSpPr>
            <a:spLocks noChangeArrowheads="1"/>
          </p:cNvSpPr>
          <p:nvPr/>
        </p:nvSpPr>
        <p:spPr bwMode="auto">
          <a:xfrm>
            <a:off x="1860550" y="3011488"/>
            <a:ext cx="3090863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Sharp, pointy teeth and jaws that are tough.</a:t>
            </a:r>
          </a:p>
        </p:txBody>
      </p:sp>
      <p:pic>
        <p:nvPicPr>
          <p:cNvPr id="4" name="purple lea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2820988"/>
            <a:ext cx="661987" cy="106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een lea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1651000"/>
            <a:ext cx="661987" cy="106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5" name="Rectangle 4"/>
          <p:cNvSpPr>
            <a:spLocks noChangeArrowheads="1"/>
          </p:cNvSpPr>
          <p:nvPr/>
        </p:nvSpPr>
        <p:spPr bwMode="auto">
          <a:xfrm>
            <a:off x="2425700" y="1206500"/>
            <a:ext cx="42926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on the leaves for clues.</a:t>
            </a:r>
          </a:p>
        </p:txBody>
      </p:sp>
      <p:pic>
        <p:nvPicPr>
          <p:cNvPr id="9" name="ronald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3952875"/>
            <a:ext cx="2019300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bubble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0" y="4264025"/>
            <a:ext cx="1614488" cy="146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8" name="click on me to reveal answer"/>
          <p:cNvSpPr>
            <a:spLocks noChangeArrowheads="1"/>
          </p:cNvSpPr>
          <p:nvPr/>
        </p:nvSpPr>
        <p:spPr bwMode="auto">
          <a:xfrm>
            <a:off x="3292475" y="4576763"/>
            <a:ext cx="109855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>
                <a:solidFill>
                  <a:schemeClr val="tx1"/>
                </a:solidFill>
              </a:rPr>
              <a:t>Click on me to reveal the answer.</a:t>
            </a:r>
          </a:p>
        </p:txBody>
      </p:sp>
      <p:sp>
        <p:nvSpPr>
          <p:cNvPr id="17419" name="answer"/>
          <p:cNvSpPr>
            <a:spLocks noChangeArrowheads="1"/>
          </p:cNvSpPr>
          <p:nvPr/>
        </p:nvSpPr>
        <p:spPr bwMode="auto">
          <a:xfrm>
            <a:off x="5676900" y="4914900"/>
            <a:ext cx="2387600" cy="422275"/>
          </a:xfrm>
          <a:prstGeom prst="rect">
            <a:avLst/>
          </a:prstGeom>
          <a:solidFill>
            <a:srgbClr val="956B9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Twinkl SemiBold" pitchFamily="2" charset="0"/>
              </a:rPr>
              <a:t>I am a crocodile!</a:t>
            </a:r>
          </a:p>
        </p:txBody>
      </p:sp>
      <p:pic>
        <p:nvPicPr>
          <p:cNvPr id="17420" name="Picture 1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0" y="5807075"/>
            <a:ext cx="811213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21" name="text 2"/>
          <p:cNvSpPr>
            <a:spLocks noChangeArrowheads="1"/>
          </p:cNvSpPr>
          <p:nvPr/>
        </p:nvSpPr>
        <p:spPr bwMode="auto">
          <a:xfrm>
            <a:off x="1581150" y="5867400"/>
            <a:ext cx="1090613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Previous</a:t>
            </a:r>
          </a:p>
        </p:txBody>
      </p:sp>
      <p:pic>
        <p:nvPicPr>
          <p:cNvPr id="1742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3063" y="2906713"/>
            <a:ext cx="2736850" cy="153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jungle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59"/>
          <a:stretch>
            <a:fillRect/>
          </a:stretch>
        </p:blipFill>
        <p:spPr bwMode="auto">
          <a:xfrm>
            <a:off x="5291138" y="1690688"/>
            <a:ext cx="3033712" cy="404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4" name="Picture 19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2238" y="5807075"/>
            <a:ext cx="811212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25" name="text 2"/>
          <p:cNvSpPr>
            <a:spLocks noChangeArrowheads="1"/>
          </p:cNvSpPr>
          <p:nvPr/>
        </p:nvSpPr>
        <p:spPr bwMode="auto">
          <a:xfrm>
            <a:off x="6881813" y="5848350"/>
            <a:ext cx="7493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5364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A3DE8BB92F08C42B40CE7DCA914A8B0" ma:contentTypeVersion="10" ma:contentTypeDescription="Create a new document." ma:contentTypeScope="" ma:versionID="1ee7d8554ea6c7608e512e720efd331a">
  <xsd:schema xmlns:xsd="http://www.w3.org/2001/XMLSchema" xmlns:xs="http://www.w3.org/2001/XMLSchema" xmlns:p="http://schemas.microsoft.com/office/2006/metadata/properties" xmlns:ns3="7023fb71-e782-487d-9796-78a7f0096629" targetNamespace="http://schemas.microsoft.com/office/2006/metadata/properties" ma:root="true" ma:fieldsID="a591340ef3b647ba8b61ff0ee943c9f5" ns3:_="">
    <xsd:import namespace="7023fb71-e782-487d-9796-78a7f009662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23fb71-e782-487d-9796-78a7f009662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75DFF88-26E2-41F0-A2AB-483B924AFBA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023fb71-e782-487d-9796-78a7f009662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BA720D5-F886-456A-B275-75C2BD2CD51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65D695F-953C-4734-AD14-0EA9C0E3C02A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7023fb71-e782-487d-9796-78a7f0096629"/>
    <ds:schemaRef ds:uri="http://schemas.microsoft.com/office/2006/documentManagement/type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1469</TotalTime>
  <Words>416</Words>
  <Application>Microsoft Office PowerPoint</Application>
  <PresentationFormat>On-screen Show (4:3)</PresentationFormat>
  <Paragraphs>69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Twinkl</vt:lpstr>
      <vt:lpstr>Sassoon Infant Rg</vt:lpstr>
      <vt:lpstr>Arial</vt:lpstr>
      <vt:lpstr>Twinkl SemiBold</vt:lpstr>
      <vt:lpstr>Calibri</vt:lpstr>
      <vt:lpstr>Office Theme</vt:lpstr>
      <vt:lpstr>PowerPoint Presentation</vt:lpstr>
      <vt:lpstr>PowerPoint Presentation</vt:lpstr>
      <vt:lpstr>What Am I?</vt:lpstr>
      <vt:lpstr>What Am I?</vt:lpstr>
      <vt:lpstr>What Am I?</vt:lpstr>
      <vt:lpstr>What Am I?</vt:lpstr>
      <vt:lpstr>What Am I?</vt:lpstr>
      <vt:lpstr>What Am I?</vt:lpstr>
      <vt:lpstr>What Am I?</vt:lpstr>
      <vt:lpstr>What Am I?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147</cp:revision>
  <dcterms:created xsi:type="dcterms:W3CDTF">2014-10-01T16:09:27Z</dcterms:created>
  <dcterms:modified xsi:type="dcterms:W3CDTF">2021-01-11T12:20:28Z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0x0101001A3DE8BB92F08C42B40CE7DCA914A8B0</vt:lpwstr>
  </property>
</Properties>
</file>