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69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70" r:id="rId15"/>
    <p:sldId id="273" r:id="rId16"/>
    <p:sldId id="274" r:id="rId17"/>
    <p:sldId id="275" r:id="rId18"/>
    <p:sldId id="276" r:id="rId19"/>
    <p:sldId id="278" r:id="rId20"/>
    <p:sldId id="277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48"/>
  </p:normalViewPr>
  <p:slideViewPr>
    <p:cSldViewPr snapToGrid="0" snapToObjects="1">
      <p:cViewPr varScale="1">
        <p:scale>
          <a:sx n="53" d="100"/>
          <a:sy n="53" d="100"/>
        </p:scale>
        <p:origin x="835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938AD5-D2D1-B640-9336-E58569F02DA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B4DADA4-02AA-F44A-AC15-EE40106CA81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153DCF-5829-9044-8807-C4BEA11173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43953-A3B4-AB49-880C-EC25E8C84F82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C9015A-B964-C747-964D-D9E090BF2B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C068E8-4AE0-D94F-85E7-5462EA47CF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3D9ACE-AD79-2143-900F-092227ED5E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37993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000E9A-1936-C14F-992A-A9EE0B8ADE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C896F6-1EC3-3C4C-9F43-FBED3EE037E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93A0DE-A8C4-5648-A6E8-4E2369FD7C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43953-A3B4-AB49-880C-EC25E8C84F82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74C9D4-6F9F-1645-97E7-20A2B13B7F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C70DBB-08E4-D44E-9B1A-1777B65EB6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3D9ACE-AD79-2143-900F-092227ED5E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73044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5F2DFD-1865-8D4F-9233-F1D125C032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998C76A-3DA3-AA46-8A01-2CCF953ED4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A60B9E-9E97-EA44-8BBD-1F6DD08F16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43953-A3B4-AB49-880C-EC25E8C84F82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60DF64-7F44-F749-91CF-19061B1815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B68584-27BD-C741-8754-DB5360DF2C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3D9ACE-AD79-2143-900F-092227ED5E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45012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F0B4BB-934E-E64C-B7B9-735B084656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90B559-7104-8749-B7D6-5467A2AE426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F94E908-BA03-094D-9D07-9226B633E55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D762A50-AFA9-3543-B743-C1C87A8EE5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43953-A3B4-AB49-880C-EC25E8C84F82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BBA939B-8A55-424A-A89A-56FF23C2C2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951980A-1015-1B41-8588-BE478729C8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3D9ACE-AD79-2143-900F-092227ED5E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99971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77026A-48D6-9047-8C98-8F8AE05E99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F2B933-52BE-A648-8F14-15B5856656D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B2E4F9F-3164-B446-9307-C0266DE51CF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A950B7D-532B-7F48-A2DD-8088A4429D8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76D86B0-BD72-D049-953B-A24FFBD50C5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000A38E-5509-CE4C-81D6-028557AB9F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43953-A3B4-AB49-880C-EC25E8C84F82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D2E6F5F-A59A-E541-A176-E5F431F2D2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CB9BC73-C6D0-3045-8B1B-8B536EDDB8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3D9ACE-AD79-2143-900F-092227ED5E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4781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257950-AE58-EB4D-B2B3-3B68F85BCE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DA71AD2-CB84-5542-BF7A-9E85F293E0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43953-A3B4-AB49-880C-EC25E8C84F82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89832A4-6DCC-704B-83DA-1029F20F3C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968FCFA-BD5E-754B-B0E2-BBAA37C308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3D9ACE-AD79-2143-900F-092227ED5E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16192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CA847D3-D26F-2B4A-8315-C17025A1E2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43953-A3B4-AB49-880C-EC25E8C84F82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59053C2-9129-EF49-8ACA-369BDD1B53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EA92A15-917A-6840-AA2E-706058B1F1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3D9ACE-AD79-2143-900F-092227ED5E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34445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7B6C07-26E4-4043-A257-892B6A3B3F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411D83-78FB-DE4C-80C4-4E68F39F64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091A02C-1F59-7843-84E1-939DEE248AE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4566D28-6CFB-2443-8A9B-2F4ABE7C09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43953-A3B4-AB49-880C-EC25E8C84F82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3DDEE3D-75EE-1345-AE0C-4B1F9A7581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3DE2A4B-A562-4646-B128-53D50750BA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3D9ACE-AD79-2143-900F-092227ED5E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79012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4DBC3E-6942-2245-A733-5EBE59E8AE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80E1F96-0E0A-1143-AC60-8789D0C3C8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5504E1B-C0D9-4444-94AF-4F07B882328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2E12662-E3AF-1444-97FE-543B09D0FC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43953-A3B4-AB49-880C-EC25E8C84F82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544D954-9B9D-114A-9F8C-5450DBA5F1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138C11F-12A6-414D-B02C-3B2B33BEA1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3D9ACE-AD79-2143-900F-092227ED5E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05802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AC4F4F-3C25-7D4C-B1C9-605531298C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AF54584-BC48-3D4F-AF1A-BF9E917BE5D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9C7B42-F627-154B-8EDB-2C9651455C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43953-A3B4-AB49-880C-EC25E8C84F82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070ED76-722F-E24F-98DC-C121E08FC4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DF548A-3E86-B94A-BFA4-0E24D80C66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3D9ACE-AD79-2143-900F-092227ED5E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97764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2F988D3-C3D9-D24B-8E6F-73EE9314289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9F76910-64F2-624B-AAFC-D44AACA1A8B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5E4CFE-68E8-F04E-AB6F-F5CE0031AC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43953-A3B4-AB49-880C-EC25E8C84F82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755EE7-2C44-3C49-8BEF-17D82650C6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DF4BD-3910-D94B-8017-E98165F135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3D9ACE-AD79-2143-900F-092227ED5E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71577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3C12EEA-20F3-3546-ACEF-71FF72C61F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06B3B44-B48C-2D45-9FBF-462AFB8C05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AE6D789-C05B-3D47-8B04-48F8C3E72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043953-A3B4-AB49-880C-EC25E8C84F82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E2C5B8-60D3-4F4A-8A5A-FCA538C016B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867D3C-70AE-974B-90B1-DDD06C25C37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3D9ACE-AD79-2143-900F-092227ED5E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66139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EEEDB9F-6374-2F42-A4F6-4F7CD10577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075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80191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7B8FE6D-172B-E94D-AC15-9DAE621C4A3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r="26614"/>
          <a:stretch/>
        </p:blipFill>
        <p:spPr>
          <a:xfrm>
            <a:off x="0" y="0"/>
            <a:ext cx="8104991" cy="6858000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2EBCFE3-D8B0-B647-AFB8-2A49408B0C0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4498" r="26939" b="5622"/>
          <a:stretch/>
        </p:blipFill>
        <p:spPr>
          <a:xfrm>
            <a:off x="8104991" y="-1"/>
            <a:ext cx="4087009" cy="67643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03682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9A07BFD-A713-CC44-9EA8-124FE6005BE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r="16323"/>
          <a:stretch/>
        </p:blipFill>
        <p:spPr>
          <a:xfrm>
            <a:off x="1299991" y="29258"/>
            <a:ext cx="4285561" cy="6828742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719F34F-ADB0-9140-B7A3-8036267E789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5207" b="4176"/>
          <a:stretch/>
        </p:blipFill>
        <p:spPr>
          <a:xfrm>
            <a:off x="7326215" y="64295"/>
            <a:ext cx="4446695" cy="6700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79981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4B59A74-2963-354E-A8FF-FA2E68A9958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603" t="4176" r="8933"/>
          <a:stretch/>
        </p:blipFill>
        <p:spPr>
          <a:xfrm>
            <a:off x="594911" y="20743"/>
            <a:ext cx="4968607" cy="683725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FAA6CC1-719D-6244-AEAE-8558E79707F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3869" t="3768" r="6091" b="4744"/>
          <a:stretch/>
        </p:blipFill>
        <p:spPr>
          <a:xfrm>
            <a:off x="7601638" y="0"/>
            <a:ext cx="3929349" cy="6843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06291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61FB687-E6C3-EC4F-9E7B-F0A59E7D670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562" r="28253"/>
          <a:stretch/>
        </p:blipFill>
        <p:spPr>
          <a:xfrm>
            <a:off x="0" y="0"/>
            <a:ext cx="9702147" cy="68580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559EAE3-09B8-DF4C-8A08-987FEBD2890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8447" r="5516" b="12936"/>
          <a:stretch/>
        </p:blipFill>
        <p:spPr>
          <a:xfrm rot="16200000">
            <a:off x="7057774" y="1723772"/>
            <a:ext cx="6857999" cy="34104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64686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0A2EA9C5-3192-A24B-B006-0578FBF7334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r="23037"/>
          <a:stretch/>
        </p:blipFill>
        <p:spPr>
          <a:xfrm>
            <a:off x="4697278" y="-1"/>
            <a:ext cx="3984013" cy="6902057"/>
          </a:xfrm>
        </p:spPr>
      </p:pic>
    </p:spTree>
    <p:extLst>
      <p:ext uri="{BB962C8B-B14F-4D97-AF65-F5344CB8AC3E}">
        <p14:creationId xmlns:p14="http://schemas.microsoft.com/office/powerpoint/2010/main" val="33921278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B5737736-AE5D-6A46-85F9-4C25AFD744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2785431" y="-2548570"/>
            <a:ext cx="6852492" cy="11960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52504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01DAA50-F45A-D849-A496-6E51BFCE278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6002" r="10953"/>
          <a:stretch/>
        </p:blipFill>
        <p:spPr>
          <a:xfrm>
            <a:off x="4263528" y="21412"/>
            <a:ext cx="4230477" cy="6792331"/>
          </a:xfrm>
        </p:spPr>
      </p:pic>
    </p:spTree>
    <p:extLst>
      <p:ext uri="{BB962C8B-B14F-4D97-AF65-F5344CB8AC3E}">
        <p14:creationId xmlns:p14="http://schemas.microsoft.com/office/powerpoint/2010/main" val="16384278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B3D7AE1-D510-A840-A80E-DFD12C848BF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851" t="25491" r="38398"/>
          <a:stretch/>
        </p:blipFill>
        <p:spPr>
          <a:xfrm rot="5400000">
            <a:off x="889707" y="-853819"/>
            <a:ext cx="6845958" cy="8553597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670D1A8-200D-1448-BBB6-548F957E892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0371" r="9589"/>
          <a:stretch/>
        </p:blipFill>
        <p:spPr>
          <a:xfrm>
            <a:off x="8589484" y="0"/>
            <a:ext cx="360251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82439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2234115-F584-FB43-88D2-1AA09F5C3C7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602" r="9790"/>
          <a:stretch/>
        </p:blipFill>
        <p:spPr>
          <a:xfrm>
            <a:off x="-1" y="0"/>
            <a:ext cx="4990641" cy="68580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06CF9BF-76F7-CB4C-9A9F-C7E0940BA0B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3819" t="2892" r="13571"/>
          <a:stretch/>
        </p:blipFill>
        <p:spPr>
          <a:xfrm>
            <a:off x="7326217" y="0"/>
            <a:ext cx="486578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58764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74D77B0-5F8C-8A4B-ADA1-B19D045611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2695918" y="-2684903"/>
            <a:ext cx="6800163" cy="12192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582088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65BB8B8-A39B-CB4A-A7CE-86B69990610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7229" r="28715" b="35743"/>
          <a:stretch/>
        </p:blipFill>
        <p:spPr>
          <a:xfrm>
            <a:off x="0" y="-1"/>
            <a:ext cx="8501349" cy="685800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DE70B58-5B92-0347-9631-AB56C5DABAB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1870" r="6377"/>
          <a:stretch/>
        </p:blipFill>
        <p:spPr>
          <a:xfrm>
            <a:off x="8501349" y="0"/>
            <a:ext cx="369065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610377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5328474-99AE-F649-979B-478E3F18F64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5515"/>
          <a:stretch/>
        </p:blipFill>
        <p:spPr>
          <a:xfrm rot="5400000">
            <a:off x="889611" y="-889612"/>
            <a:ext cx="6858000" cy="863722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1E52A83-3492-EF4C-9582-C2272CB8BD0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53610" b="7354"/>
          <a:stretch/>
        </p:blipFill>
        <p:spPr>
          <a:xfrm rot="5400000">
            <a:off x="6999721" y="1637500"/>
            <a:ext cx="6829781" cy="35547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978224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D98AA9F-0037-C64F-9DE5-F5EFB8232D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2660459" y="-2660459"/>
            <a:ext cx="6871082" cy="121920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1548B82-EC61-474C-B41A-34058913D6D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2913" t="3855" r="18613" b="8434"/>
          <a:stretch/>
        </p:blipFill>
        <p:spPr>
          <a:xfrm>
            <a:off x="4208443" y="427936"/>
            <a:ext cx="3007605" cy="60152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945000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ED6D1751-4277-224E-B3EE-80763156903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548" r="22701"/>
          <a:stretch/>
        </p:blipFill>
        <p:spPr>
          <a:xfrm>
            <a:off x="0" y="0"/>
            <a:ext cx="4847422" cy="68580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41C0C96A-C893-9249-A12C-B83E5C770EA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4489" r="15043"/>
          <a:stretch/>
        </p:blipFill>
        <p:spPr>
          <a:xfrm>
            <a:off x="6929611" y="0"/>
            <a:ext cx="526239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780188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0D873C9-BF87-0B4D-9E84-DFAAB9ABBF4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6747" b="2349"/>
          <a:stretch/>
        </p:blipFill>
        <p:spPr>
          <a:xfrm rot="5400000">
            <a:off x="2678015" y="-2678014"/>
            <a:ext cx="6835967" cy="1219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846435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D8DC645-CAB6-7C43-92EE-D2E19CA8398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666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507335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B95DA86F-7B5C-C643-A476-DB388B668E5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152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225831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9A10B3B-33CF-CA45-B475-40EC314C3B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3042" y="0"/>
            <a:ext cx="837281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700219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D9D0D0D-A617-BF43-8D3C-F121881C35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63870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0</Words>
  <Application>Microsoft Office PowerPoint</Application>
  <PresentationFormat>Widescreen</PresentationFormat>
  <Paragraphs>0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Katherine Cuffe</dc:creator>
  <cp:lastModifiedBy>Janine Nayler</cp:lastModifiedBy>
  <cp:revision>4</cp:revision>
  <cp:lastPrinted>2021-01-13T18:33:03Z</cp:lastPrinted>
  <dcterms:created xsi:type="dcterms:W3CDTF">2021-01-13T18:02:02Z</dcterms:created>
  <dcterms:modified xsi:type="dcterms:W3CDTF">2021-01-14T12:49:26Z</dcterms:modified>
</cp:coreProperties>
</file>