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Twinkl SemiBold" pitchFamily="2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pitchFamily="2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00"/>
    <a:srgbClr val="F5862B"/>
    <a:srgbClr val="ADD479"/>
    <a:srgbClr val="883E98"/>
    <a:srgbClr val="EF342F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86899F3-1031-4E99-8C19-6F82CC1064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9BA9FD-56ED-4370-9FAD-87C09E45C74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DFA73A-71ED-4FCE-850F-6EF8D2B6C663}" type="datetimeFigureOut">
              <a:rPr lang="en-GB"/>
              <a:pPr>
                <a:defRPr/>
              </a:pPr>
              <a:t>10/12/2020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B630F2-DEBB-48BF-8A29-7E2B9BE736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829ECE-FD6A-407D-B8B3-C39C7EC683F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7726FF-72DE-4563-99B5-D9118A277D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E8EF56-414F-41DC-8B34-A5C42EEE3B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121048-1BBC-4164-B8CE-AFF55C16E61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24D5EF-A9A3-4287-9FD6-8045890AFBB9}" type="datetimeFigureOut">
              <a:rPr lang="en-GB"/>
              <a:pPr>
                <a:defRPr/>
              </a:pPr>
              <a:t>10/12/2020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BF0B64C-FFF7-4976-AC74-894769E26CB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C85AA4D-26D9-4722-B431-20A5EFA3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016A25-02FE-4C55-A2F6-962E287DE8A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AB0217-082D-435F-B2DD-CDAC3CE0F4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2111B25-DCB1-4560-A70F-D141471DD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6018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FD673ED-0FF9-4D82-87D2-1ACC5A6AA37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32082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E257738C-8F86-4ECE-9DE1-FD36D8CA3E9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33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F3A2426C-A16F-4B77-A68D-84B312C48284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E2986A67-71F3-42D5-B56E-54D94053462C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81F62BB-C3BC-43FB-B81D-65EE983F0CA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4C74D6E-56A1-4EDB-A1C1-830E577AE51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1214CD1-AF1C-4015-848C-136A7A350A1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62563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72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click on a shape</a:t>
            </a:r>
          </a:p>
        </p:txBody>
      </p:sp>
      <p:sp>
        <p:nvSpPr>
          <p:cNvPr id="2" name="Oval 1">
            <a:hlinkClick r:id="rId2" action="ppaction://hlinksldjump"/>
            <a:extLst>
              <a:ext uri="{FF2B5EF4-FFF2-40B4-BE49-F238E27FC236}">
                <a16:creationId xmlns:a16="http://schemas.microsoft.com/office/drawing/2014/main" id="{F8EAAE1D-59E6-4693-9A99-D374C3B22B4C}"/>
              </a:ext>
            </a:extLst>
          </p:cNvPr>
          <p:cNvSpPr/>
          <p:nvPr/>
        </p:nvSpPr>
        <p:spPr>
          <a:xfrm>
            <a:off x="973138" y="1560513"/>
            <a:ext cx="1660525" cy="1660525"/>
          </a:xfrm>
          <a:prstGeom prst="ellipse">
            <a:avLst/>
          </a:prstGeom>
          <a:solidFill>
            <a:srgbClr val="EF34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>
            <a:hlinkClick r:id="rId3" action="ppaction://hlinksldjump"/>
            <a:extLst>
              <a:ext uri="{FF2B5EF4-FFF2-40B4-BE49-F238E27FC236}">
                <a16:creationId xmlns:a16="http://schemas.microsoft.com/office/drawing/2014/main" id="{F438195F-C0DA-4612-91A9-ECA39E6D6E10}"/>
              </a:ext>
            </a:extLst>
          </p:cNvPr>
          <p:cNvSpPr/>
          <p:nvPr/>
        </p:nvSpPr>
        <p:spPr>
          <a:xfrm>
            <a:off x="6669088" y="1644650"/>
            <a:ext cx="1493837" cy="1492250"/>
          </a:xfrm>
          <a:prstGeom prst="rect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hlinkClick r:id="rId4" action="ppaction://hlinksldjump"/>
            <a:extLst>
              <a:ext uri="{FF2B5EF4-FFF2-40B4-BE49-F238E27FC236}">
                <a16:creationId xmlns:a16="http://schemas.microsoft.com/office/drawing/2014/main" id="{D5EC8813-FF64-4976-B561-08C0237FF4BD}"/>
              </a:ext>
            </a:extLst>
          </p:cNvPr>
          <p:cNvSpPr/>
          <p:nvPr/>
        </p:nvSpPr>
        <p:spPr>
          <a:xfrm>
            <a:off x="3590925" y="1925638"/>
            <a:ext cx="2122488" cy="930275"/>
          </a:xfrm>
          <a:prstGeom prst="rect">
            <a:avLst/>
          </a:prstGeom>
          <a:solidFill>
            <a:srgbClr val="FFE1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hlinkClick r:id="rId5" action="ppaction://hlinksldjump"/>
            <a:extLst>
              <a:ext uri="{FF2B5EF4-FFF2-40B4-BE49-F238E27FC236}">
                <a16:creationId xmlns:a16="http://schemas.microsoft.com/office/drawing/2014/main" id="{3163DAE0-42BB-4E83-B53E-4D1CC48F49B4}"/>
              </a:ext>
            </a:extLst>
          </p:cNvPr>
          <p:cNvSpPr/>
          <p:nvPr/>
        </p:nvSpPr>
        <p:spPr>
          <a:xfrm>
            <a:off x="2044700" y="4344988"/>
            <a:ext cx="1812925" cy="1233487"/>
          </a:xfrm>
          <a:prstGeom prst="ellipse">
            <a:avLst/>
          </a:prstGeom>
          <a:solidFill>
            <a:srgbClr val="883E9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Isosceles Triangle 9">
            <a:hlinkClick r:id="rId6" action="ppaction://hlinksldjump"/>
            <a:extLst>
              <a:ext uri="{FF2B5EF4-FFF2-40B4-BE49-F238E27FC236}">
                <a16:creationId xmlns:a16="http://schemas.microsoft.com/office/drawing/2014/main" id="{E54463F9-331A-4C5F-BB86-B74D2B8E33E7}"/>
              </a:ext>
            </a:extLst>
          </p:cNvPr>
          <p:cNvSpPr/>
          <p:nvPr/>
        </p:nvSpPr>
        <p:spPr>
          <a:xfrm>
            <a:off x="5221288" y="3867150"/>
            <a:ext cx="1984375" cy="1711325"/>
          </a:xfrm>
          <a:prstGeom prst="triangle">
            <a:avLst/>
          </a:prstGeom>
          <a:solidFill>
            <a:srgbClr val="F5862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7032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circle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654DA16-B40D-4770-AE31-7414E9B1A515}"/>
              </a:ext>
            </a:extLst>
          </p:cNvPr>
          <p:cNvSpPr/>
          <p:nvPr/>
        </p:nvSpPr>
        <p:spPr>
          <a:xfrm>
            <a:off x="7248525" y="596900"/>
            <a:ext cx="1208088" cy="1208088"/>
          </a:xfrm>
          <a:prstGeom prst="ellipse">
            <a:avLst/>
          </a:prstGeom>
          <a:solidFill>
            <a:srgbClr val="EF342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163763"/>
            <a:ext cx="2790825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2163763"/>
            <a:ext cx="2751138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Left Arrow 23">
            <a:hlinkClick r:id="rId4" action="ppaction://hlinksldjump"/>
            <a:extLst>
              <a:ext uri="{FF2B5EF4-FFF2-40B4-BE49-F238E27FC236}">
                <a16:creationId xmlns:a16="http://schemas.microsoft.com/office/drawing/2014/main" id="{1E3BCEFC-C70C-4C74-BED1-4B96CA1F7B5B}"/>
              </a:ext>
            </a:extLst>
          </p:cNvPr>
          <p:cNvSpPr/>
          <p:nvPr/>
        </p:nvSpPr>
        <p:spPr>
          <a:xfrm>
            <a:off x="644525" y="5602288"/>
            <a:ext cx="865188" cy="646112"/>
          </a:xfrm>
          <a:prstGeom prst="lef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back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6E2F9D9-1E63-49B9-90D3-99B210945A16}"/>
              </a:ext>
            </a:extLst>
          </p:cNvPr>
          <p:cNvSpPr txBox="1">
            <a:spLocks/>
          </p:cNvSpPr>
          <p:nvPr/>
        </p:nvSpPr>
        <p:spPr>
          <a:xfrm>
            <a:off x="1811338" y="5110163"/>
            <a:ext cx="2047875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disks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2917C5E-2B43-4F9C-8EC3-D04DEA3E4C1D}"/>
              </a:ext>
            </a:extLst>
          </p:cNvPr>
          <p:cNvSpPr txBox="1">
            <a:spLocks/>
          </p:cNvSpPr>
          <p:nvPr/>
        </p:nvSpPr>
        <p:spPr>
          <a:xfrm>
            <a:off x="5127625" y="5084763"/>
            <a:ext cx="2047875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clock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7032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rectangle</a:t>
            </a:r>
          </a:p>
        </p:txBody>
      </p:sp>
      <p:sp>
        <p:nvSpPr>
          <p:cNvPr id="9" name="Left Arrow 23">
            <a:hlinkClick r:id="rId2" action="ppaction://hlinksldjump"/>
            <a:extLst>
              <a:ext uri="{FF2B5EF4-FFF2-40B4-BE49-F238E27FC236}">
                <a16:creationId xmlns:a16="http://schemas.microsoft.com/office/drawing/2014/main" id="{48B1EDBE-1823-4544-AE3F-10C9961130D7}"/>
              </a:ext>
            </a:extLst>
          </p:cNvPr>
          <p:cNvSpPr/>
          <p:nvPr/>
        </p:nvSpPr>
        <p:spPr>
          <a:xfrm>
            <a:off x="644525" y="5602288"/>
            <a:ext cx="865188" cy="646112"/>
          </a:xfrm>
          <a:prstGeom prst="lef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back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E2CF99D-6CCC-468E-9706-B2A890CC4D3B}"/>
              </a:ext>
            </a:extLst>
          </p:cNvPr>
          <p:cNvSpPr txBox="1">
            <a:spLocks/>
          </p:cNvSpPr>
          <p:nvPr/>
        </p:nvSpPr>
        <p:spPr>
          <a:xfrm>
            <a:off x="1811338" y="5110163"/>
            <a:ext cx="2047875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rulers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3D9CF8F-2E83-4DE8-9F0A-A705B7450A16}"/>
              </a:ext>
            </a:extLst>
          </p:cNvPr>
          <p:cNvSpPr txBox="1">
            <a:spLocks/>
          </p:cNvSpPr>
          <p:nvPr/>
        </p:nvSpPr>
        <p:spPr>
          <a:xfrm>
            <a:off x="5540375" y="5110163"/>
            <a:ext cx="2046288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envelopes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8DBB363-039E-469D-BF5D-779D85468263}"/>
              </a:ext>
            </a:extLst>
          </p:cNvPr>
          <p:cNvSpPr/>
          <p:nvPr/>
        </p:nvSpPr>
        <p:spPr>
          <a:xfrm>
            <a:off x="6826250" y="866775"/>
            <a:ext cx="1520825" cy="666750"/>
          </a:xfrm>
          <a:prstGeom prst="rect">
            <a:avLst/>
          </a:prstGeom>
          <a:solidFill>
            <a:srgbClr val="FFE1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2963863"/>
            <a:ext cx="41021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2500313"/>
            <a:ext cx="2430463" cy="169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7032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square</a:t>
            </a:r>
          </a:p>
        </p:txBody>
      </p:sp>
      <p:sp>
        <p:nvSpPr>
          <p:cNvPr id="9" name="Left Arrow 23">
            <a:hlinkClick r:id="rId2" action="ppaction://hlinksldjump"/>
            <a:extLst>
              <a:ext uri="{FF2B5EF4-FFF2-40B4-BE49-F238E27FC236}">
                <a16:creationId xmlns:a16="http://schemas.microsoft.com/office/drawing/2014/main" id="{B1DEE21B-3940-4B46-B862-4C5F2BABE2C1}"/>
              </a:ext>
            </a:extLst>
          </p:cNvPr>
          <p:cNvSpPr/>
          <p:nvPr/>
        </p:nvSpPr>
        <p:spPr>
          <a:xfrm>
            <a:off x="644525" y="5602288"/>
            <a:ext cx="865188" cy="646112"/>
          </a:xfrm>
          <a:prstGeom prst="lef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back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7299D73-91AB-4647-BC22-244953497ABA}"/>
              </a:ext>
            </a:extLst>
          </p:cNvPr>
          <p:cNvSpPr txBox="1">
            <a:spLocks/>
          </p:cNvSpPr>
          <p:nvPr/>
        </p:nvSpPr>
        <p:spPr>
          <a:xfrm>
            <a:off x="1811338" y="5110163"/>
            <a:ext cx="2047875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chocolate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2FE653A-BFB6-4F5B-9569-750CCF3ED07A}"/>
              </a:ext>
            </a:extLst>
          </p:cNvPr>
          <p:cNvSpPr txBox="1">
            <a:spLocks/>
          </p:cNvSpPr>
          <p:nvPr/>
        </p:nvSpPr>
        <p:spPr>
          <a:xfrm>
            <a:off x="5540375" y="5110163"/>
            <a:ext cx="2046288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windows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C04367E-1848-4445-B5C4-19141FAFC6BB}"/>
              </a:ext>
            </a:extLst>
          </p:cNvPr>
          <p:cNvSpPr/>
          <p:nvPr/>
        </p:nvSpPr>
        <p:spPr>
          <a:xfrm>
            <a:off x="7297738" y="757238"/>
            <a:ext cx="1049337" cy="1049337"/>
          </a:xfrm>
          <a:prstGeom prst="rect">
            <a:avLst/>
          </a:prstGeom>
          <a:solidFill>
            <a:srgbClr val="18A0D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2295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2111375"/>
            <a:ext cx="2865438" cy="2765425"/>
          </a:xfrm>
          <a:prstGeom prst="rect">
            <a:avLst/>
          </a:prstGeom>
          <a:noFill/>
          <a:ln w="57150">
            <a:solidFill>
              <a:srgbClr val="FFE1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2038350"/>
            <a:ext cx="3286125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7032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oval</a:t>
            </a:r>
          </a:p>
        </p:txBody>
      </p:sp>
      <p:sp>
        <p:nvSpPr>
          <p:cNvPr id="9" name="Left Arrow 23">
            <a:hlinkClick r:id="rId2" action="ppaction://hlinksldjump"/>
            <a:extLst>
              <a:ext uri="{FF2B5EF4-FFF2-40B4-BE49-F238E27FC236}">
                <a16:creationId xmlns:a16="http://schemas.microsoft.com/office/drawing/2014/main" id="{82353F50-AF4C-461E-A39D-A67A291195D2}"/>
              </a:ext>
            </a:extLst>
          </p:cNvPr>
          <p:cNvSpPr/>
          <p:nvPr/>
        </p:nvSpPr>
        <p:spPr>
          <a:xfrm>
            <a:off x="644525" y="5602288"/>
            <a:ext cx="865188" cy="646112"/>
          </a:xfrm>
          <a:prstGeom prst="lef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back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3841467F-2B37-4287-94AF-99EAE19A34A3}"/>
              </a:ext>
            </a:extLst>
          </p:cNvPr>
          <p:cNvSpPr txBox="1">
            <a:spLocks/>
          </p:cNvSpPr>
          <p:nvPr/>
        </p:nvSpPr>
        <p:spPr>
          <a:xfrm>
            <a:off x="1603375" y="5248275"/>
            <a:ext cx="2046288" cy="2968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mirror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953335C-25A4-4D88-B177-ECA690C4B9CB}"/>
              </a:ext>
            </a:extLst>
          </p:cNvPr>
          <p:cNvSpPr txBox="1">
            <a:spLocks/>
          </p:cNvSpPr>
          <p:nvPr/>
        </p:nvSpPr>
        <p:spPr>
          <a:xfrm>
            <a:off x="5332413" y="4424363"/>
            <a:ext cx="2046287" cy="2968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jewel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6E1897E-A017-4651-96F1-5C1FC91008BC}"/>
              </a:ext>
            </a:extLst>
          </p:cNvPr>
          <p:cNvSpPr/>
          <p:nvPr/>
        </p:nvSpPr>
        <p:spPr>
          <a:xfrm>
            <a:off x="6680200" y="584200"/>
            <a:ext cx="1812925" cy="1233488"/>
          </a:xfrm>
          <a:prstGeom prst="ellipse">
            <a:avLst/>
          </a:prstGeom>
          <a:solidFill>
            <a:srgbClr val="883E9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31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8" y="1428750"/>
            <a:ext cx="1909762" cy="360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50" y="2343150"/>
            <a:ext cx="2462213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C5DC8427-8AC1-4FDB-9DE2-3890FA3207D7}"/>
              </a:ext>
            </a:extLst>
          </p:cNvPr>
          <p:cNvSpPr/>
          <p:nvPr/>
        </p:nvSpPr>
        <p:spPr>
          <a:xfrm>
            <a:off x="1874838" y="2117725"/>
            <a:ext cx="1493837" cy="2062163"/>
          </a:xfrm>
          <a:prstGeom prst="ellipse">
            <a:avLst/>
          </a:prstGeom>
          <a:noFill/>
          <a:ln w="57150">
            <a:solidFill>
              <a:srgbClr val="FFE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703263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triangle</a:t>
            </a:r>
          </a:p>
        </p:txBody>
      </p:sp>
      <p:sp>
        <p:nvSpPr>
          <p:cNvPr id="9" name="Left Arrow 23">
            <a:hlinkClick r:id="rId2" action="ppaction://hlinksldjump"/>
            <a:extLst>
              <a:ext uri="{FF2B5EF4-FFF2-40B4-BE49-F238E27FC236}">
                <a16:creationId xmlns:a16="http://schemas.microsoft.com/office/drawing/2014/main" id="{1F63BBFA-04EE-43C7-BC55-160807A44C43}"/>
              </a:ext>
            </a:extLst>
          </p:cNvPr>
          <p:cNvSpPr/>
          <p:nvPr/>
        </p:nvSpPr>
        <p:spPr>
          <a:xfrm>
            <a:off x="644525" y="5602288"/>
            <a:ext cx="865188" cy="646112"/>
          </a:xfrm>
          <a:prstGeom prst="leftArrow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back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8E1FFA3-1886-4A29-81C3-D5B8A777C2FC}"/>
              </a:ext>
            </a:extLst>
          </p:cNvPr>
          <p:cNvSpPr txBox="1">
            <a:spLocks/>
          </p:cNvSpPr>
          <p:nvPr/>
        </p:nvSpPr>
        <p:spPr>
          <a:xfrm>
            <a:off x="2192338" y="3414713"/>
            <a:ext cx="2046287" cy="2984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coat hanger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EF3A486-82A7-449E-94EF-9AB41248AEAC}"/>
              </a:ext>
            </a:extLst>
          </p:cNvPr>
          <p:cNvSpPr txBox="1">
            <a:spLocks/>
          </p:cNvSpPr>
          <p:nvPr/>
        </p:nvSpPr>
        <p:spPr>
          <a:xfrm>
            <a:off x="5910263" y="5430838"/>
            <a:ext cx="2044700" cy="2952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800" b="0" dirty="0">
                <a:latin typeface="+mn-lt"/>
              </a:rPr>
              <a:t>triangle</a:t>
            </a: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10C33BB6-7CD7-40B1-BA72-A44FA41CA2AA}"/>
              </a:ext>
            </a:extLst>
          </p:cNvPr>
          <p:cNvSpPr/>
          <p:nvPr/>
        </p:nvSpPr>
        <p:spPr>
          <a:xfrm>
            <a:off x="6735763" y="554038"/>
            <a:ext cx="1533525" cy="1320800"/>
          </a:xfrm>
          <a:prstGeom prst="triangle">
            <a:avLst/>
          </a:prstGeom>
          <a:solidFill>
            <a:srgbClr val="F5862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063" y="2171700"/>
            <a:ext cx="1689100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579563"/>
            <a:ext cx="370205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E9F1EE8-9781-4C14-B39A-F55640677476}"/>
              </a:ext>
            </a:extLst>
          </p:cNvPr>
          <p:cNvCxnSpPr>
            <a:cxnSpLocks/>
          </p:cNvCxnSpPr>
          <p:nvPr/>
        </p:nvCxnSpPr>
        <p:spPr>
          <a:xfrm flipH="1">
            <a:off x="644525" y="2289175"/>
            <a:ext cx="2601913" cy="976313"/>
          </a:xfrm>
          <a:prstGeom prst="line">
            <a:avLst/>
          </a:prstGeom>
          <a:ln w="38100">
            <a:solidFill>
              <a:srgbClr val="FFE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63AB04-A875-4F08-A0A8-3001E98C462A}"/>
              </a:ext>
            </a:extLst>
          </p:cNvPr>
          <p:cNvCxnSpPr>
            <a:cxnSpLocks/>
          </p:cNvCxnSpPr>
          <p:nvPr/>
        </p:nvCxnSpPr>
        <p:spPr>
          <a:xfrm>
            <a:off x="3217863" y="2289175"/>
            <a:ext cx="2484437" cy="976313"/>
          </a:xfrm>
          <a:prstGeom prst="line">
            <a:avLst/>
          </a:prstGeom>
          <a:ln w="38100">
            <a:solidFill>
              <a:srgbClr val="FFE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92F3AD6-6422-49D4-ADE5-D452224AEB26}"/>
              </a:ext>
            </a:extLst>
          </p:cNvPr>
          <p:cNvCxnSpPr>
            <a:cxnSpLocks/>
          </p:cNvCxnSpPr>
          <p:nvPr/>
        </p:nvCxnSpPr>
        <p:spPr>
          <a:xfrm>
            <a:off x="644525" y="3265488"/>
            <a:ext cx="5057775" cy="0"/>
          </a:xfrm>
          <a:prstGeom prst="line">
            <a:avLst/>
          </a:prstGeom>
          <a:ln w="38100">
            <a:solidFill>
              <a:srgbClr val="FFE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50F2406-0E9E-45A9-8098-645167F07182}"/>
              </a:ext>
            </a:extLst>
          </p:cNvPr>
          <p:cNvCxnSpPr>
            <a:cxnSpLocks/>
          </p:cNvCxnSpPr>
          <p:nvPr/>
        </p:nvCxnSpPr>
        <p:spPr>
          <a:xfrm flipH="1">
            <a:off x="5978525" y="2990850"/>
            <a:ext cx="1058863" cy="1684338"/>
          </a:xfrm>
          <a:prstGeom prst="line">
            <a:avLst/>
          </a:prstGeom>
          <a:ln w="38100">
            <a:solidFill>
              <a:srgbClr val="FFE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AC718AD-A9EF-4CF0-B491-1B51FECC3F15}"/>
              </a:ext>
            </a:extLst>
          </p:cNvPr>
          <p:cNvCxnSpPr>
            <a:cxnSpLocks/>
          </p:cNvCxnSpPr>
          <p:nvPr/>
        </p:nvCxnSpPr>
        <p:spPr>
          <a:xfrm>
            <a:off x="7037388" y="2990850"/>
            <a:ext cx="884237" cy="1700213"/>
          </a:xfrm>
          <a:prstGeom prst="line">
            <a:avLst/>
          </a:prstGeom>
          <a:ln w="38100">
            <a:solidFill>
              <a:srgbClr val="FFE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37" name="Straight Connector 14336">
            <a:extLst>
              <a:ext uri="{FF2B5EF4-FFF2-40B4-BE49-F238E27FC236}">
                <a16:creationId xmlns:a16="http://schemas.microsoft.com/office/drawing/2014/main" id="{AF3165E0-DA5B-4B84-B50C-E10C2BB91CE6}"/>
              </a:ext>
            </a:extLst>
          </p:cNvPr>
          <p:cNvCxnSpPr>
            <a:cxnSpLocks/>
          </p:cNvCxnSpPr>
          <p:nvPr/>
        </p:nvCxnSpPr>
        <p:spPr>
          <a:xfrm flipH="1">
            <a:off x="5978525" y="4694238"/>
            <a:ext cx="1943100" cy="0"/>
          </a:xfrm>
          <a:prstGeom prst="line">
            <a:avLst/>
          </a:prstGeom>
          <a:ln w="38100">
            <a:solidFill>
              <a:srgbClr val="FFE1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</TotalTime>
  <Words>25</Words>
  <Application>Microsoft Office PowerPoint</Application>
  <PresentationFormat>On-screen Show (4:3)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click on a shape</vt:lpstr>
      <vt:lpstr>circle</vt:lpstr>
      <vt:lpstr>rectangle</vt:lpstr>
      <vt:lpstr>square</vt:lpstr>
      <vt:lpstr>oval</vt:lpstr>
      <vt:lpstr>triangle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Janine Nayler</cp:lastModifiedBy>
  <cp:revision>37</cp:revision>
  <dcterms:created xsi:type="dcterms:W3CDTF">2017-12-20T12:25:06Z</dcterms:created>
  <dcterms:modified xsi:type="dcterms:W3CDTF">2020-12-10T11:03:57Z</dcterms:modified>
</cp:coreProperties>
</file>