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0" r:id="rId2"/>
    <p:sldId id="258" r:id="rId3"/>
    <p:sldId id="264" r:id="rId4"/>
    <p:sldId id="271" r:id="rId5"/>
    <p:sldId id="272" r:id="rId6"/>
    <p:sldId id="273" r:id="rId7"/>
    <p:sldId id="274" r:id="rId8"/>
    <p:sldId id="267" r:id="rId9"/>
  </p:sldIdLst>
  <p:sldSz cx="9144000" cy="6858000" type="screen4x3"/>
  <p:notesSz cx="6858000" cy="9144000"/>
  <p:embeddedFontLst>
    <p:embeddedFont>
      <p:font typeface="Twinkl" pitchFamily="2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Twinkl SemiBold" pitchFamily="2" charset="0"/>
      <p:bold r:id="rId20"/>
    </p:embeddedFont>
    <p:embeddedFont>
      <p:font typeface="Tuffy" panose="020B0603060100000000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738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05/04/2017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Go to slide 3 and the backing track will start automatically. 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his Old Man 5 Ver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08094" y="890588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788988"/>
            <a:ext cx="7632700" cy="229984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Pirate crew, they played 1,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 err="1">
                <a:latin typeface="Twinkl" pitchFamily="2" charset="0"/>
              </a:rPr>
              <a:t>Swashbuckled</a:t>
            </a:r>
            <a:r>
              <a:rPr lang="en-GB" altLang="en-US" sz="2400" dirty="0">
                <a:latin typeface="Twinkl" pitchFamily="2" charset="0"/>
              </a:rPr>
              <a:t> in the morning sun.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With an eye patch, scrub the deck, looking out to sea,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Pirate crew have room for me.</a:t>
            </a:r>
          </a:p>
        </p:txBody>
      </p:sp>
      <p:pic>
        <p:nvPicPr>
          <p:cNvPr id="7" name="Sound Butto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788988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719" y="3606800"/>
            <a:ext cx="2336562" cy="2286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767"/>
    </mc:Choice>
    <mc:Fallback>
      <p:transition spd="slow" advTm="177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30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29984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Pirate crew, they played 2,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 err="1">
                <a:latin typeface="Twinkl" pitchFamily="2" charset="0"/>
              </a:rPr>
              <a:t>Swashbuckled</a:t>
            </a:r>
            <a:r>
              <a:rPr lang="en-GB" altLang="en-US" sz="2400" dirty="0">
                <a:latin typeface="Twinkl" pitchFamily="2" charset="0"/>
              </a:rPr>
              <a:t> when the parrot flew.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With an eye patch, scrub the deck, looking out to sea,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Pirate crew have room for me.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492" y="3403599"/>
            <a:ext cx="3011015" cy="259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482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47"/>
    </mc:Choice>
    <mc:Fallback>
      <p:transition spd="slow" advTm="17047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29984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Pirate crew, they played 3,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 err="1">
                <a:latin typeface="Twinkl" pitchFamily="2" charset="0"/>
              </a:rPr>
              <a:t>Swashbuckled</a:t>
            </a:r>
            <a:r>
              <a:rPr lang="en-GB" altLang="en-US" sz="2400" dirty="0">
                <a:latin typeface="Twinkl" pitchFamily="2" charset="0"/>
              </a:rPr>
              <a:t> on the stormy sea.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With an eye patch, scrub the deck, looking out to sea,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Pirate crew have room for me.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085" y="3327400"/>
            <a:ext cx="4011829" cy="278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2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09"/>
    </mc:Choice>
    <mc:Fallback>
      <p:transition spd="slow" advTm="1710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29984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Pirate crew, they played 4,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 err="1">
                <a:latin typeface="Twinkl" pitchFamily="2" charset="0"/>
              </a:rPr>
              <a:t>Swashbuckled</a:t>
            </a:r>
            <a:r>
              <a:rPr lang="en-GB" altLang="en-US" sz="2400" dirty="0">
                <a:latin typeface="Twinkl" pitchFamily="2" charset="0"/>
              </a:rPr>
              <a:t> on the captain’s door.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With an eye patch, scrub the deck, looking out to sea,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Pirate crew have room for me.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3272367"/>
            <a:ext cx="3200400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2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80"/>
    </mc:Choice>
    <mc:Fallback>
      <p:transition spd="slow" advTm="1718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29984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Pirate crew, they played 5,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 err="1">
                <a:latin typeface="Twinkl" pitchFamily="2" charset="0"/>
              </a:rPr>
              <a:t>Swashbuckled</a:t>
            </a:r>
            <a:r>
              <a:rPr lang="en-GB" altLang="en-US" sz="2400" dirty="0">
                <a:latin typeface="Twinkl" pitchFamily="2" charset="0"/>
              </a:rPr>
              <a:t> to stay alive.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With an eye patch, scrub the deck, looking out to sea,</a:t>
            </a:r>
          </a:p>
          <a:p>
            <a:pPr algn="ctr">
              <a:lnSpc>
                <a:spcPct val="150000"/>
              </a:lnSpc>
            </a:pPr>
            <a:r>
              <a:rPr lang="en-GB" altLang="en-US" sz="2400" dirty="0">
                <a:latin typeface="Twinkl" pitchFamily="2" charset="0"/>
              </a:rPr>
              <a:t>Pirate crew have room for me.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334" y="3369733"/>
            <a:ext cx="2521331" cy="278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665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381"/>
    </mc:Choice>
    <mc:Fallback>
      <p:transition spd="slow" advTm="1738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2"/>
    </mc:Choice>
    <mc:Fallback>
      <p:transition spd="slow" advTm="632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5</TotalTime>
  <Words>254</Words>
  <Application>Microsoft Office PowerPoint</Application>
  <PresentationFormat>On-screen Show (4:3)</PresentationFormat>
  <Paragraphs>26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Twinkl</vt:lpstr>
      <vt:lpstr>Calibri</vt:lpstr>
      <vt:lpstr>Sassoon Infant Rg</vt:lpstr>
      <vt:lpstr>Twinkl SemiBold</vt:lpstr>
      <vt:lpstr>Tuffy</vt:lpstr>
      <vt:lpstr>Arial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Twinkl</cp:lastModifiedBy>
  <cp:revision>2</cp:revision>
  <dcterms:created xsi:type="dcterms:W3CDTF">2017-01-26T13:35:55Z</dcterms:created>
  <dcterms:modified xsi:type="dcterms:W3CDTF">2017-04-05T10:23:43Z</dcterms:modified>
</cp:coreProperties>
</file>