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7"/>
  </p:notesMasterIdLst>
  <p:handoutMasterIdLst>
    <p:handoutMasterId r:id="rId28"/>
  </p:handoutMasterIdLst>
  <p:sldIdLst>
    <p:sldId id="276" r:id="rId5"/>
    <p:sldId id="284" r:id="rId6"/>
    <p:sldId id="258" r:id="rId7"/>
    <p:sldId id="263" r:id="rId8"/>
    <p:sldId id="264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85" r:id="rId21"/>
    <p:sldId id="297" r:id="rId22"/>
    <p:sldId id="298" r:id="rId23"/>
    <p:sldId id="299" r:id="rId24"/>
    <p:sldId id="283" r:id="rId25"/>
    <p:sldId id="267" r:id="rId2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Twinkl" panose="020B0604020202020204" charset="0"/>
      <p:regular r:id="rId33"/>
      <p:bold r:id="rId34"/>
    </p:embeddedFont>
    <p:embeddedFont>
      <p:font typeface="Roboto" panose="020B0604020202020204" charset="0"/>
      <p:regular r:id="rId35"/>
      <p:bold r:id="rId36"/>
      <p:italic r:id="rId37"/>
      <p:boldItalic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420D"/>
    <a:srgbClr val="EA516C"/>
    <a:srgbClr val="009640"/>
    <a:srgbClr val="47B1E5"/>
    <a:srgbClr val="5C9336"/>
    <a:srgbClr val="4CBEF6"/>
    <a:srgbClr val="643C90"/>
    <a:srgbClr val="F1884C"/>
    <a:srgbClr val="AFDEF9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9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16" y="10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6.fntdata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1.fntdata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maths-primary-teaching-resources-year-1/planit-maths-primary-teaching-resources-year-1-number-number-and-place-value/planit-maths-primary-teaching-resources-year-1-number-number-and-place-value-given-a-number-identify-one-more-and-one-les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maths-primary-teaching-resources-year-1/planit-maths-primary-teaching-resources-year-1-number-number-and-place-value/planit-maths-primary-teaching-resources-year-1-number-number-and-place-value-given-a-number-identify-one-more-and-one-les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9588B69-F6E3-4C0D-B6CB-53E17FEF22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EF8E39AD-49FE-4821-8997-A0CD9F0E2D86}"/>
              </a:ext>
            </a:extLst>
          </p:cNvPr>
          <p:cNvSpPr/>
          <p:nvPr userDrawn="1"/>
        </p:nvSpPr>
        <p:spPr>
          <a:xfrm>
            <a:off x="3965713" y="5391065"/>
            <a:ext cx="1212574" cy="894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6D55FB9-1F61-4CBE-B3EF-6AAD505A81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EC5B2B4F-E83B-4E56-9824-A76C4E18B3E3}"/>
              </a:ext>
            </a:extLst>
          </p:cNvPr>
          <p:cNvSpPr/>
          <p:nvPr userDrawn="1"/>
        </p:nvSpPr>
        <p:spPr>
          <a:xfrm>
            <a:off x="3985591" y="2922104"/>
            <a:ext cx="1212574" cy="894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428B10-50A6-4977-88F1-A342E172A11A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70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twinkl.co.uk/resource/tp-n-2545526-y1-number-and-place-value-planit-maths-steps-to-progression-overview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slide" Target="slide12.xml"/><Relationship Id="rId3" Type="http://schemas.openxmlformats.org/officeDocument/2006/relationships/image" Target="../media/image17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34.png"/><Relationship Id="rId3" Type="http://schemas.openxmlformats.org/officeDocument/2006/relationships/image" Target="../media/image17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28.png"/><Relationship Id="rId15" Type="http://schemas.openxmlformats.org/officeDocument/2006/relationships/slide" Target="slide13.xml"/><Relationship Id="rId10" Type="http://schemas.openxmlformats.org/officeDocument/2006/relationships/image" Target="../media/image40.png"/><Relationship Id="rId4" Type="http://schemas.openxmlformats.org/officeDocument/2006/relationships/image" Target="../media/image27.png"/><Relationship Id="rId9" Type="http://schemas.openxmlformats.org/officeDocument/2006/relationships/image" Target="../media/image39.png"/><Relationship Id="rId1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34.png"/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12" Type="http://schemas.openxmlformats.org/officeDocument/2006/relationships/image" Target="../media/image4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11" Type="http://schemas.openxmlformats.org/officeDocument/2006/relationships/image" Target="../media/image45.png"/><Relationship Id="rId5" Type="http://schemas.openxmlformats.org/officeDocument/2006/relationships/image" Target="../media/image37.png"/><Relationship Id="rId15" Type="http://schemas.openxmlformats.org/officeDocument/2006/relationships/slide" Target="slide14.xml"/><Relationship Id="rId10" Type="http://schemas.openxmlformats.org/officeDocument/2006/relationships/image" Target="../media/image39.png"/><Relationship Id="rId4" Type="http://schemas.openxmlformats.org/officeDocument/2006/relationships/image" Target="../media/image43.png"/><Relationship Id="rId9" Type="http://schemas.openxmlformats.org/officeDocument/2006/relationships/image" Target="../media/image17.png"/><Relationship Id="rId1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4.png"/><Relationship Id="rId3" Type="http://schemas.openxmlformats.org/officeDocument/2006/relationships/image" Target="../media/image17.png"/><Relationship Id="rId7" Type="http://schemas.openxmlformats.org/officeDocument/2006/relationships/image" Target="../media/image27.png"/><Relationship Id="rId12" Type="http://schemas.openxmlformats.org/officeDocument/2006/relationships/image" Target="../media/image4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7.png"/><Relationship Id="rId11" Type="http://schemas.openxmlformats.org/officeDocument/2006/relationships/image" Target="../media/image45.png"/><Relationship Id="rId5" Type="http://schemas.openxmlformats.org/officeDocument/2006/relationships/image" Target="../media/image46.png"/><Relationship Id="rId15" Type="http://schemas.openxmlformats.org/officeDocument/2006/relationships/slide" Target="slide15.xml"/><Relationship Id="rId10" Type="http://schemas.openxmlformats.org/officeDocument/2006/relationships/image" Target="../media/image49.png"/><Relationship Id="rId4" Type="http://schemas.openxmlformats.org/officeDocument/2006/relationships/image" Target="../media/image28.png"/><Relationship Id="rId9" Type="http://schemas.openxmlformats.org/officeDocument/2006/relationships/image" Target="../media/image48.png"/><Relationship Id="rId1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17.png"/><Relationship Id="rId3" Type="http://schemas.openxmlformats.org/officeDocument/2006/relationships/image" Target="../media/image28.png"/><Relationship Id="rId7" Type="http://schemas.openxmlformats.org/officeDocument/2006/relationships/image" Target="../media/image52.png"/><Relationship Id="rId12" Type="http://schemas.openxmlformats.org/officeDocument/2006/relationships/slide" Target="slide16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1.png"/><Relationship Id="rId11" Type="http://schemas.openxmlformats.org/officeDocument/2006/relationships/image" Target="../media/image35.png"/><Relationship Id="rId5" Type="http://schemas.openxmlformats.org/officeDocument/2006/relationships/image" Target="../media/image50.png"/><Relationship Id="rId10" Type="http://schemas.openxmlformats.org/officeDocument/2006/relationships/image" Target="../media/image34.png"/><Relationship Id="rId4" Type="http://schemas.openxmlformats.org/officeDocument/2006/relationships/image" Target="../media/image27.png"/><Relationship Id="rId9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14.png"/><Relationship Id="rId7" Type="http://schemas.openxmlformats.org/officeDocument/2006/relationships/image" Target="../media/image67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9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14.png"/><Relationship Id="rId7" Type="http://schemas.openxmlformats.org/officeDocument/2006/relationships/image" Target="../media/image45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2D5DA369-B63B-4D7D-A016-F5977D473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6C38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1654969" y="3048333"/>
            <a:ext cx="5834062" cy="543989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Number and Place Value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 idx="4294967295"/>
          </p:nvPr>
        </p:nvSpPr>
        <p:spPr>
          <a:xfrm>
            <a:off x="539750" y="2359034"/>
            <a:ext cx="8064500" cy="655294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Maths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  <p:sp>
        <p:nvSpPr>
          <p:cNvPr id="2" name="TextBox 10">
            <a:extLst>
              <a:ext uri="{FF2B5EF4-FFF2-40B4-BE49-F238E27FC236}">
                <a16:creationId xmlns:a16="http://schemas.microsoft.com/office/drawing/2014/main" id="{11FF46B3-3B5D-4CD8-ACAA-7E96DF63D0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6464300"/>
            <a:ext cx="70024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GB" altLang="en-US" sz="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Number and Place Value | Identify One More and One Less | Lesson 1 of 3: Finding One More Than Numbers to 20</a:t>
            </a:r>
          </a:p>
        </p:txBody>
      </p:sp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4">
            <a:extLst>
              <a:ext uri="{FF2B5EF4-FFF2-40B4-BE49-F238E27FC236}">
                <a16:creationId xmlns:a16="http://schemas.microsoft.com/office/drawing/2014/main" id="{7E15E45A-6939-4135-A19F-F092C06217BF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rgbClr val="002060">
              <a:alpha val="94902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/>
              <a:t> </a:t>
            </a:r>
          </a:p>
        </p:txBody>
      </p:sp>
      <p:sp>
        <p:nvSpPr>
          <p:cNvPr id="5" name="Rectangle 16">
            <a:extLst>
              <a:ext uri="{FF2B5EF4-FFF2-40B4-BE49-F238E27FC236}">
                <a16:creationId xmlns:a16="http://schemas.microsoft.com/office/drawing/2014/main" id="{FE5C459D-6D5E-4589-81CF-C64EDB4ED5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763" y="5443538"/>
            <a:ext cx="636905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Twinkl </a:t>
            </a:r>
            <a:r>
              <a:rPr lang="en-GB" altLang="en-US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PlanIt</a:t>
            </a:r>
            <a:r>
              <a:rPr lang="en-GB" altLang="en-US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is our award-winning scheme of work with </a:t>
            </a:r>
            <a:br>
              <a:rPr lang="en-GB" altLang="en-US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over 4000 resources.</a:t>
            </a:r>
          </a:p>
        </p:txBody>
      </p:sp>
      <p:pic>
        <p:nvPicPr>
          <p:cNvPr id="7" name="Picture 20">
            <a:extLst>
              <a:ext uri="{FF2B5EF4-FFF2-40B4-BE49-F238E27FC236}">
                <a16:creationId xmlns:a16="http://schemas.microsoft.com/office/drawing/2014/main" id="{664C9C52-F42E-4B41-B9B2-D73089616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5443538"/>
            <a:ext cx="12525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1">
            <a:extLst>
              <a:ext uri="{FF2B5EF4-FFF2-40B4-BE49-F238E27FC236}">
                <a16:creationId xmlns:a16="http://schemas.microsoft.com/office/drawing/2014/main" id="{68DA936E-8B56-4626-B124-7C5CE0F399C4}"/>
              </a:ext>
            </a:extLst>
          </p:cNvPr>
          <p:cNvSpPr>
            <a:spLocks noChangeArrowheads="1"/>
          </p:cNvSpPr>
          <p:nvPr/>
        </p:nvSpPr>
        <p:spPr bwMode="auto">
          <a:xfrm rot="60000">
            <a:off x="476250" y="803275"/>
            <a:ext cx="8191500" cy="1081088"/>
          </a:xfrm>
          <a:prstGeom prst="rect">
            <a:avLst/>
          </a:prstGeom>
          <a:solidFill>
            <a:srgbClr val="0017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 sz="28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Need a coherently planned sequence of lessons to complement this resource?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DFEB25E-7A65-4045-801C-6C35465A6D5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 rot="172440">
            <a:off x="825500" y="2424113"/>
            <a:ext cx="3471863" cy="245427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BA88F39-167D-48A0-A4CD-35D2118A420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2841625" y="2273300"/>
            <a:ext cx="3471863" cy="245268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C4C9F3E-9B5A-420B-A051-B1519A98D08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 rot="210412">
            <a:off x="4916488" y="2424113"/>
            <a:ext cx="3471862" cy="245427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7" name="Rectangle 15">
            <a:extLst>
              <a:ext uri="{FF2B5EF4-FFF2-40B4-BE49-F238E27FC236}">
                <a16:creationId xmlns:a16="http://schemas.microsoft.com/office/drawing/2014/main" id="{47BE1303-E576-4087-B9C1-20BD1E2E129D}"/>
              </a:ext>
            </a:extLst>
          </p:cNvPr>
          <p:cNvSpPr>
            <a:spLocks noChangeArrowheads="1"/>
          </p:cNvSpPr>
          <p:nvPr/>
        </p:nvSpPr>
        <p:spPr bwMode="auto">
          <a:xfrm rot="-60000">
            <a:off x="620713" y="4692650"/>
            <a:ext cx="7902575" cy="369888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See our </a:t>
            </a:r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  <a:hlinkClick r:id="rId6"/>
              </a:rPr>
              <a:t>Number and Place Value Steps to Progression </a:t>
            </a:r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document.</a:t>
            </a:r>
          </a:p>
        </p:txBody>
      </p:sp>
      <p:sp>
        <p:nvSpPr>
          <p:cNvPr id="19" name="Rounded Rectangle 17">
            <a:extLst>
              <a:ext uri="{FF2B5EF4-FFF2-40B4-BE49-F238E27FC236}">
                <a16:creationId xmlns:a16="http://schemas.microsoft.com/office/drawing/2014/main" id="{7E1F8694-FBCE-4917-8C55-3A427E9C2EEF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noFill/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768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To find one more than a given number to 20.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find one more than a given numeral to 20.</a:t>
            </a:r>
          </a:p>
          <a:p>
            <a:r>
              <a:rPr lang="en-GB" dirty="0"/>
              <a:t>I can find one more than a group of up to 20 objects. </a:t>
            </a:r>
          </a:p>
          <a:p>
            <a:r>
              <a:rPr lang="en-GB" dirty="0">
                <a:latin typeface="Twinkl" pitchFamily="50" charset="0"/>
              </a:rPr>
              <a:t>I can find one more than a representation of a number up to 20.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602618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" name="Rounded Rectangle 39">
            <a:extLst>
              <a:ext uri="{FF2B5EF4-FFF2-40B4-BE49-F238E27FC236}">
                <a16:creationId xmlns:a16="http://schemas.microsoft.com/office/drawing/2014/main" id="{24D7F96F-BCA8-4567-98E2-641D4C55750A}"/>
              </a:ext>
            </a:extLst>
          </p:cNvPr>
          <p:cNvSpPr/>
          <p:nvPr/>
        </p:nvSpPr>
        <p:spPr>
          <a:xfrm>
            <a:off x="2415024" y="2102246"/>
            <a:ext cx="5973325" cy="687388"/>
          </a:xfrm>
          <a:prstGeom prst="roundRect">
            <a:avLst>
              <a:gd name="adj" fmla="val 7384"/>
            </a:avLst>
          </a:prstGeom>
          <a:solidFill>
            <a:schemeClr val="bg1"/>
          </a:solidFill>
          <a:ln w="28575">
            <a:solidFill>
              <a:srgbClr val="C913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accent6"/>
              </a:solidFill>
            </a:endParaRPr>
          </a:p>
        </p:txBody>
      </p:sp>
      <p:sp>
        <p:nvSpPr>
          <p:cNvPr id="4" name="Rounded Rectangle 1">
            <a:extLst>
              <a:ext uri="{FF2B5EF4-FFF2-40B4-BE49-F238E27FC236}">
                <a16:creationId xmlns:a16="http://schemas.microsoft.com/office/drawing/2014/main" id="{AC025B07-95F7-4BA7-9D91-DE3D965CC28B}"/>
              </a:ext>
            </a:extLst>
          </p:cNvPr>
          <p:cNvSpPr/>
          <p:nvPr/>
        </p:nvSpPr>
        <p:spPr>
          <a:xfrm>
            <a:off x="755650" y="1338263"/>
            <a:ext cx="7632700" cy="647700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Work with a partner to write the numerals and draw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matching pictures on a whiteboard.</a:t>
            </a:r>
          </a:p>
        </p:txBody>
      </p:sp>
      <p:sp>
        <p:nvSpPr>
          <p:cNvPr id="5" name="Rounded Rectangle 89">
            <a:extLst>
              <a:ext uri="{FF2B5EF4-FFF2-40B4-BE49-F238E27FC236}">
                <a16:creationId xmlns:a16="http://schemas.microsoft.com/office/drawing/2014/main" id="{1CC14C0B-437D-4409-95DC-173A2EDD2322}"/>
              </a:ext>
            </a:extLst>
          </p:cNvPr>
          <p:cNvSpPr/>
          <p:nvPr/>
        </p:nvSpPr>
        <p:spPr>
          <a:xfrm>
            <a:off x="983473" y="2102246"/>
            <a:ext cx="712788" cy="687388"/>
          </a:xfrm>
          <a:prstGeom prst="roundRect">
            <a:avLst>
              <a:gd name="adj" fmla="val 7384"/>
            </a:avLst>
          </a:prstGeom>
          <a:solidFill>
            <a:schemeClr val="bg1"/>
          </a:solidFill>
          <a:ln w="28575">
            <a:solidFill>
              <a:srgbClr val="C913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6" name="Rounded Rectangle 90">
            <a:extLst>
              <a:ext uri="{FF2B5EF4-FFF2-40B4-BE49-F238E27FC236}">
                <a16:creationId xmlns:a16="http://schemas.microsoft.com/office/drawing/2014/main" id="{82E03CB4-6215-4814-9BAB-6EC67B22D055}"/>
              </a:ext>
            </a:extLst>
          </p:cNvPr>
          <p:cNvSpPr/>
          <p:nvPr/>
        </p:nvSpPr>
        <p:spPr>
          <a:xfrm>
            <a:off x="983473" y="3025776"/>
            <a:ext cx="712788" cy="688975"/>
          </a:xfrm>
          <a:prstGeom prst="roundRect">
            <a:avLst>
              <a:gd name="adj" fmla="val 7384"/>
            </a:avLst>
          </a:prstGeom>
          <a:solidFill>
            <a:schemeClr val="bg1"/>
          </a:solidFill>
          <a:ln w="28575">
            <a:solidFill>
              <a:srgbClr val="C913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9" name="Rounded Rectangle 91">
            <a:extLst>
              <a:ext uri="{FF2B5EF4-FFF2-40B4-BE49-F238E27FC236}">
                <a16:creationId xmlns:a16="http://schemas.microsoft.com/office/drawing/2014/main" id="{B566B112-7850-43E5-8233-63E8B2E224E6}"/>
              </a:ext>
            </a:extLst>
          </p:cNvPr>
          <p:cNvSpPr/>
          <p:nvPr/>
        </p:nvSpPr>
        <p:spPr>
          <a:xfrm>
            <a:off x="975536" y="3997326"/>
            <a:ext cx="720725" cy="687387"/>
          </a:xfrm>
          <a:prstGeom prst="roundRect">
            <a:avLst>
              <a:gd name="adj" fmla="val 7384"/>
            </a:avLst>
          </a:prstGeom>
          <a:solidFill>
            <a:schemeClr val="bg1"/>
          </a:solidFill>
          <a:ln w="28575">
            <a:solidFill>
              <a:srgbClr val="C913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8AFBDEF-11FD-4A76-ABB9-B3DA50DEFCE3}"/>
              </a:ext>
            </a:extLst>
          </p:cNvPr>
          <p:cNvSpPr/>
          <p:nvPr/>
        </p:nvSpPr>
        <p:spPr>
          <a:xfrm>
            <a:off x="2008521" y="2137965"/>
            <a:ext cx="3016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/>
              <a:t>=</a:t>
            </a:r>
            <a:endParaRPr lang="en-GB" sz="40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2B06E7-D3F4-4C52-BC28-FF71B4CF6163}"/>
              </a:ext>
            </a:extLst>
          </p:cNvPr>
          <p:cNvSpPr/>
          <p:nvPr/>
        </p:nvSpPr>
        <p:spPr>
          <a:xfrm>
            <a:off x="2008521" y="3062288"/>
            <a:ext cx="3016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/>
              <a:t>=</a:t>
            </a:r>
            <a:endParaRPr lang="en-GB" sz="4000" dirty="0"/>
          </a:p>
        </p:txBody>
      </p:sp>
      <p:sp>
        <p:nvSpPr>
          <p:cNvPr id="30" name="Rounded Rectangle 91">
            <a:extLst>
              <a:ext uri="{FF2B5EF4-FFF2-40B4-BE49-F238E27FC236}">
                <a16:creationId xmlns:a16="http://schemas.microsoft.com/office/drawing/2014/main" id="{78DA9BE4-5644-4C8C-A412-2DD0E9355DBB}"/>
              </a:ext>
            </a:extLst>
          </p:cNvPr>
          <p:cNvSpPr/>
          <p:nvPr/>
        </p:nvSpPr>
        <p:spPr>
          <a:xfrm>
            <a:off x="983473" y="5042693"/>
            <a:ext cx="720725" cy="687388"/>
          </a:xfrm>
          <a:prstGeom prst="roundRect">
            <a:avLst>
              <a:gd name="adj" fmla="val 7384"/>
            </a:avLst>
          </a:prstGeom>
          <a:solidFill>
            <a:schemeClr val="bg1"/>
          </a:solidFill>
          <a:ln w="28575">
            <a:solidFill>
              <a:srgbClr val="C913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B3BF377-B43E-4777-8614-D2688D3FB05D}"/>
              </a:ext>
            </a:extLst>
          </p:cNvPr>
          <p:cNvSpPr/>
          <p:nvPr/>
        </p:nvSpPr>
        <p:spPr>
          <a:xfrm>
            <a:off x="1987883" y="4033044"/>
            <a:ext cx="3016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/>
              <a:t>=</a:t>
            </a:r>
            <a:endParaRPr lang="en-GB" sz="40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A9614C5-323C-454F-838C-C1D58B0CC832}"/>
              </a:ext>
            </a:extLst>
          </p:cNvPr>
          <p:cNvSpPr/>
          <p:nvPr/>
        </p:nvSpPr>
        <p:spPr>
          <a:xfrm>
            <a:off x="1983121" y="5078412"/>
            <a:ext cx="3016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/>
              <a:t>=</a:t>
            </a:r>
            <a:endParaRPr lang="en-GB" sz="4000" dirty="0"/>
          </a:p>
        </p:txBody>
      </p:sp>
      <p:sp>
        <p:nvSpPr>
          <p:cNvPr id="36" name="Rounded Rectangle 39">
            <a:extLst>
              <a:ext uri="{FF2B5EF4-FFF2-40B4-BE49-F238E27FC236}">
                <a16:creationId xmlns:a16="http://schemas.microsoft.com/office/drawing/2014/main" id="{939E1619-468D-47FE-9606-620D877A73DC}"/>
              </a:ext>
            </a:extLst>
          </p:cNvPr>
          <p:cNvSpPr/>
          <p:nvPr/>
        </p:nvSpPr>
        <p:spPr>
          <a:xfrm>
            <a:off x="2415024" y="3027363"/>
            <a:ext cx="5973325" cy="685800"/>
          </a:xfrm>
          <a:prstGeom prst="roundRect">
            <a:avLst>
              <a:gd name="adj" fmla="val 7384"/>
            </a:avLst>
          </a:prstGeom>
          <a:solidFill>
            <a:schemeClr val="bg1"/>
          </a:solidFill>
          <a:ln w="28575">
            <a:solidFill>
              <a:srgbClr val="C913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accent6"/>
              </a:solidFill>
            </a:endParaRPr>
          </a:p>
        </p:txBody>
      </p:sp>
      <p:sp>
        <p:nvSpPr>
          <p:cNvPr id="38" name="Rounded Rectangle 39">
            <a:extLst>
              <a:ext uri="{FF2B5EF4-FFF2-40B4-BE49-F238E27FC236}">
                <a16:creationId xmlns:a16="http://schemas.microsoft.com/office/drawing/2014/main" id="{3838B45B-A406-4F47-8C17-091E6473FDDC}"/>
              </a:ext>
            </a:extLst>
          </p:cNvPr>
          <p:cNvSpPr/>
          <p:nvPr/>
        </p:nvSpPr>
        <p:spPr>
          <a:xfrm>
            <a:off x="2415024" y="3998119"/>
            <a:ext cx="5973326" cy="685800"/>
          </a:xfrm>
          <a:prstGeom prst="roundRect">
            <a:avLst>
              <a:gd name="adj" fmla="val 7384"/>
            </a:avLst>
          </a:prstGeom>
          <a:solidFill>
            <a:schemeClr val="bg1"/>
          </a:solidFill>
          <a:ln w="28575">
            <a:solidFill>
              <a:srgbClr val="C913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accent6"/>
              </a:solidFill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A1CD1B4E-7082-4591-9DC5-39DF06EFE5B5}"/>
              </a:ext>
            </a:extLst>
          </p:cNvPr>
          <p:cNvSpPr/>
          <p:nvPr/>
        </p:nvSpPr>
        <p:spPr>
          <a:xfrm>
            <a:off x="2415024" y="5043487"/>
            <a:ext cx="6000482" cy="685800"/>
          </a:xfrm>
          <a:prstGeom prst="roundRect">
            <a:avLst>
              <a:gd name="adj" fmla="val 7384"/>
            </a:avLst>
          </a:prstGeom>
          <a:solidFill>
            <a:schemeClr val="bg1"/>
          </a:solidFill>
          <a:ln w="28575">
            <a:solidFill>
              <a:srgbClr val="C913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accent6"/>
              </a:solidFill>
            </a:endParaRPr>
          </a:p>
        </p:txBody>
      </p:sp>
      <p:sp>
        <p:nvSpPr>
          <p:cNvPr id="42" name="Rounded Rectangle 1">
            <a:extLst>
              <a:ext uri="{FF2B5EF4-FFF2-40B4-BE49-F238E27FC236}">
                <a16:creationId xmlns:a16="http://schemas.microsoft.com/office/drawing/2014/main" id="{1FCC5F3D-62FC-485E-ACA1-86265D80AFBF}"/>
              </a:ext>
            </a:extLst>
          </p:cNvPr>
          <p:cNvSpPr/>
          <p:nvPr/>
        </p:nvSpPr>
        <p:spPr>
          <a:xfrm>
            <a:off x="983473" y="5872163"/>
            <a:ext cx="7404878" cy="44132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match more numbers up to 20?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95D48C45-877C-4B04-82AD-ACD3987A2DA8}"/>
              </a:ext>
            </a:extLst>
          </p:cNvPr>
          <p:cNvSpPr/>
          <p:nvPr/>
        </p:nvSpPr>
        <p:spPr>
          <a:xfrm>
            <a:off x="2475118" y="2356735"/>
            <a:ext cx="330257" cy="214313"/>
          </a:xfrm>
          <a:prstGeom prst="ellipse">
            <a:avLst/>
          </a:prstGeom>
          <a:solidFill>
            <a:srgbClr val="6C388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2823C0DB-2DC3-4390-B82A-72823ECBBD13}"/>
              </a:ext>
            </a:extLst>
          </p:cNvPr>
          <p:cNvSpPr/>
          <p:nvPr/>
        </p:nvSpPr>
        <p:spPr>
          <a:xfrm>
            <a:off x="2890970" y="2356735"/>
            <a:ext cx="330257" cy="214313"/>
          </a:xfrm>
          <a:prstGeom prst="ellipse">
            <a:avLst/>
          </a:prstGeom>
          <a:solidFill>
            <a:srgbClr val="6C388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A49772FC-3AF8-4C6E-A85F-086653644019}"/>
              </a:ext>
            </a:extLst>
          </p:cNvPr>
          <p:cNvSpPr/>
          <p:nvPr/>
        </p:nvSpPr>
        <p:spPr>
          <a:xfrm>
            <a:off x="3306822" y="2356735"/>
            <a:ext cx="330257" cy="214313"/>
          </a:xfrm>
          <a:prstGeom prst="ellipse">
            <a:avLst/>
          </a:prstGeom>
          <a:solidFill>
            <a:srgbClr val="6C388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5B867DB-7A12-4214-B306-D75BA8253DE7}"/>
              </a:ext>
            </a:extLst>
          </p:cNvPr>
          <p:cNvSpPr/>
          <p:nvPr/>
        </p:nvSpPr>
        <p:spPr>
          <a:xfrm>
            <a:off x="3722674" y="2356735"/>
            <a:ext cx="330257" cy="214313"/>
          </a:xfrm>
          <a:prstGeom prst="ellipse">
            <a:avLst/>
          </a:prstGeom>
          <a:solidFill>
            <a:srgbClr val="6C388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7CCDF4F6-200B-4537-8836-22742E027F2A}"/>
              </a:ext>
            </a:extLst>
          </p:cNvPr>
          <p:cNvSpPr/>
          <p:nvPr/>
        </p:nvSpPr>
        <p:spPr>
          <a:xfrm>
            <a:off x="4138526" y="2356735"/>
            <a:ext cx="330257" cy="214313"/>
          </a:xfrm>
          <a:prstGeom prst="ellipse">
            <a:avLst/>
          </a:prstGeom>
          <a:solidFill>
            <a:srgbClr val="6C388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FC60543E-218F-48A7-B591-2824AF5C4FE7}"/>
              </a:ext>
            </a:extLst>
          </p:cNvPr>
          <p:cNvSpPr/>
          <p:nvPr/>
        </p:nvSpPr>
        <p:spPr>
          <a:xfrm>
            <a:off x="4554378" y="2356735"/>
            <a:ext cx="330257" cy="214313"/>
          </a:xfrm>
          <a:prstGeom prst="ellipse">
            <a:avLst/>
          </a:prstGeom>
          <a:solidFill>
            <a:srgbClr val="6C388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71FC365F-F6AA-485A-8382-E7A01AF385D6}"/>
              </a:ext>
            </a:extLst>
          </p:cNvPr>
          <p:cNvSpPr/>
          <p:nvPr/>
        </p:nvSpPr>
        <p:spPr>
          <a:xfrm>
            <a:off x="4970230" y="2356735"/>
            <a:ext cx="330257" cy="214313"/>
          </a:xfrm>
          <a:prstGeom prst="ellipse">
            <a:avLst/>
          </a:prstGeom>
          <a:solidFill>
            <a:srgbClr val="6C388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AB3884AB-56DA-4DFD-AF30-80C52328BEAE}"/>
              </a:ext>
            </a:extLst>
          </p:cNvPr>
          <p:cNvSpPr/>
          <p:nvPr/>
        </p:nvSpPr>
        <p:spPr>
          <a:xfrm>
            <a:off x="5386082" y="2356735"/>
            <a:ext cx="330257" cy="214313"/>
          </a:xfrm>
          <a:prstGeom prst="ellipse">
            <a:avLst/>
          </a:prstGeom>
          <a:solidFill>
            <a:srgbClr val="6C388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0D2F2FCD-1248-4CE5-B60D-E15E2C4FF4D0}"/>
              </a:ext>
            </a:extLst>
          </p:cNvPr>
          <p:cNvSpPr/>
          <p:nvPr/>
        </p:nvSpPr>
        <p:spPr>
          <a:xfrm>
            <a:off x="5801934" y="2356735"/>
            <a:ext cx="330257" cy="214313"/>
          </a:xfrm>
          <a:prstGeom prst="ellipse">
            <a:avLst/>
          </a:prstGeom>
          <a:solidFill>
            <a:srgbClr val="6C388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630AD56A-FCBE-4141-8814-CEA82F099D76}"/>
              </a:ext>
            </a:extLst>
          </p:cNvPr>
          <p:cNvSpPr/>
          <p:nvPr/>
        </p:nvSpPr>
        <p:spPr>
          <a:xfrm>
            <a:off x="6217786" y="2356735"/>
            <a:ext cx="330257" cy="214313"/>
          </a:xfrm>
          <a:prstGeom prst="ellipse">
            <a:avLst/>
          </a:prstGeom>
          <a:solidFill>
            <a:srgbClr val="6C388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A38F8B5F-478E-4912-B41E-46D32F4FBB0C}"/>
              </a:ext>
            </a:extLst>
          </p:cNvPr>
          <p:cNvSpPr/>
          <p:nvPr/>
        </p:nvSpPr>
        <p:spPr>
          <a:xfrm>
            <a:off x="6633638" y="2356735"/>
            <a:ext cx="330257" cy="214313"/>
          </a:xfrm>
          <a:prstGeom prst="ellipse">
            <a:avLst/>
          </a:prstGeom>
          <a:solidFill>
            <a:srgbClr val="6C388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A66633CE-B508-4E91-A1F2-194F34A23AD0}"/>
              </a:ext>
            </a:extLst>
          </p:cNvPr>
          <p:cNvSpPr/>
          <p:nvPr/>
        </p:nvSpPr>
        <p:spPr>
          <a:xfrm>
            <a:off x="2475118" y="3283524"/>
            <a:ext cx="330257" cy="21431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70FF420F-CD3F-48BA-85E9-4D44055CB6D1}"/>
              </a:ext>
            </a:extLst>
          </p:cNvPr>
          <p:cNvSpPr/>
          <p:nvPr/>
        </p:nvSpPr>
        <p:spPr>
          <a:xfrm>
            <a:off x="2890970" y="3283524"/>
            <a:ext cx="330257" cy="21431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190E9479-7E26-4AB4-937E-94371CF3DDF4}"/>
              </a:ext>
            </a:extLst>
          </p:cNvPr>
          <p:cNvSpPr/>
          <p:nvPr/>
        </p:nvSpPr>
        <p:spPr>
          <a:xfrm>
            <a:off x="3306822" y="3283524"/>
            <a:ext cx="330257" cy="21431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EF2C46A2-55A8-4579-9A15-E66B8ED79917}"/>
              </a:ext>
            </a:extLst>
          </p:cNvPr>
          <p:cNvSpPr/>
          <p:nvPr/>
        </p:nvSpPr>
        <p:spPr>
          <a:xfrm>
            <a:off x="3722674" y="3283524"/>
            <a:ext cx="330257" cy="21431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1DE9018B-D364-4F06-9987-ED2145B35827}"/>
              </a:ext>
            </a:extLst>
          </p:cNvPr>
          <p:cNvSpPr/>
          <p:nvPr/>
        </p:nvSpPr>
        <p:spPr>
          <a:xfrm>
            <a:off x="4138526" y="3283524"/>
            <a:ext cx="330257" cy="21431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13A43B45-F6A6-49C1-98F1-E37D4C7ED771}"/>
              </a:ext>
            </a:extLst>
          </p:cNvPr>
          <p:cNvSpPr/>
          <p:nvPr/>
        </p:nvSpPr>
        <p:spPr>
          <a:xfrm>
            <a:off x="4554378" y="3283524"/>
            <a:ext cx="330257" cy="21431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FD326704-2873-41F0-B651-CC929B89E31B}"/>
              </a:ext>
            </a:extLst>
          </p:cNvPr>
          <p:cNvSpPr/>
          <p:nvPr/>
        </p:nvSpPr>
        <p:spPr>
          <a:xfrm>
            <a:off x="4970230" y="3283524"/>
            <a:ext cx="330257" cy="21431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68D90570-D9B3-49BC-A540-8EC930C3A233}"/>
              </a:ext>
            </a:extLst>
          </p:cNvPr>
          <p:cNvSpPr/>
          <p:nvPr/>
        </p:nvSpPr>
        <p:spPr>
          <a:xfrm>
            <a:off x="5386082" y="3283524"/>
            <a:ext cx="330257" cy="21431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EF8172BF-32A0-4946-BF34-32D327A3C483}"/>
              </a:ext>
            </a:extLst>
          </p:cNvPr>
          <p:cNvSpPr/>
          <p:nvPr/>
        </p:nvSpPr>
        <p:spPr>
          <a:xfrm>
            <a:off x="5801934" y="3283524"/>
            <a:ext cx="330257" cy="21431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A29DA7AF-DE1F-4A42-BB91-3FCE40AA08E9}"/>
              </a:ext>
            </a:extLst>
          </p:cNvPr>
          <p:cNvSpPr/>
          <p:nvPr/>
        </p:nvSpPr>
        <p:spPr>
          <a:xfrm>
            <a:off x="6217786" y="3283524"/>
            <a:ext cx="330257" cy="21431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93FB3D8D-0440-492A-994D-A8CA4335A767}"/>
              </a:ext>
            </a:extLst>
          </p:cNvPr>
          <p:cNvSpPr/>
          <p:nvPr/>
        </p:nvSpPr>
        <p:spPr>
          <a:xfrm>
            <a:off x="6633638" y="3283524"/>
            <a:ext cx="330257" cy="21431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82ECA26B-D6C5-4FE1-98C1-D1973CAE1FD7}"/>
              </a:ext>
            </a:extLst>
          </p:cNvPr>
          <p:cNvSpPr/>
          <p:nvPr/>
        </p:nvSpPr>
        <p:spPr>
          <a:xfrm>
            <a:off x="7049490" y="3283524"/>
            <a:ext cx="330257" cy="21431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AEAB480A-5763-440F-86A8-4462194464A9}"/>
              </a:ext>
            </a:extLst>
          </p:cNvPr>
          <p:cNvSpPr/>
          <p:nvPr/>
        </p:nvSpPr>
        <p:spPr>
          <a:xfrm>
            <a:off x="7465346" y="3283524"/>
            <a:ext cx="330257" cy="21431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C1547187-AEDA-401D-B35B-08BACF0AC808}"/>
              </a:ext>
            </a:extLst>
          </p:cNvPr>
          <p:cNvSpPr/>
          <p:nvPr/>
        </p:nvSpPr>
        <p:spPr>
          <a:xfrm>
            <a:off x="2475118" y="5304613"/>
            <a:ext cx="330257" cy="214313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23D6342B-E43F-4B54-A4E2-050585C977B9}"/>
              </a:ext>
            </a:extLst>
          </p:cNvPr>
          <p:cNvSpPr/>
          <p:nvPr/>
        </p:nvSpPr>
        <p:spPr>
          <a:xfrm>
            <a:off x="2890970" y="5304613"/>
            <a:ext cx="330257" cy="214313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21DD7680-E7B5-4861-825E-2F19255AA60B}"/>
              </a:ext>
            </a:extLst>
          </p:cNvPr>
          <p:cNvSpPr/>
          <p:nvPr/>
        </p:nvSpPr>
        <p:spPr>
          <a:xfrm>
            <a:off x="3306822" y="5304613"/>
            <a:ext cx="330257" cy="214313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3BF4BF9F-9589-481A-9007-62BD243A60AB}"/>
              </a:ext>
            </a:extLst>
          </p:cNvPr>
          <p:cNvSpPr/>
          <p:nvPr/>
        </p:nvSpPr>
        <p:spPr>
          <a:xfrm>
            <a:off x="3722674" y="5304613"/>
            <a:ext cx="330257" cy="214313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F274A4B5-B166-4AB3-B90D-97909C409FF4}"/>
              </a:ext>
            </a:extLst>
          </p:cNvPr>
          <p:cNvSpPr/>
          <p:nvPr/>
        </p:nvSpPr>
        <p:spPr>
          <a:xfrm>
            <a:off x="4138526" y="5304613"/>
            <a:ext cx="330257" cy="214313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9573219A-B259-4972-BDEF-5FEE5CE3D532}"/>
              </a:ext>
            </a:extLst>
          </p:cNvPr>
          <p:cNvSpPr/>
          <p:nvPr/>
        </p:nvSpPr>
        <p:spPr>
          <a:xfrm>
            <a:off x="4554378" y="5304613"/>
            <a:ext cx="330257" cy="214313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25A6F7E9-6241-4A29-977D-FB9FDD553F07}"/>
              </a:ext>
            </a:extLst>
          </p:cNvPr>
          <p:cNvSpPr/>
          <p:nvPr/>
        </p:nvSpPr>
        <p:spPr>
          <a:xfrm>
            <a:off x="4970230" y="5304613"/>
            <a:ext cx="330257" cy="214313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F3622E92-35D3-411F-8509-EED07161A85F}"/>
              </a:ext>
            </a:extLst>
          </p:cNvPr>
          <p:cNvSpPr/>
          <p:nvPr/>
        </p:nvSpPr>
        <p:spPr>
          <a:xfrm>
            <a:off x="5386082" y="5304613"/>
            <a:ext cx="330257" cy="214313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04D7B1B2-CC61-4954-BF27-0BD3B7877E22}"/>
              </a:ext>
            </a:extLst>
          </p:cNvPr>
          <p:cNvSpPr/>
          <p:nvPr/>
        </p:nvSpPr>
        <p:spPr>
          <a:xfrm>
            <a:off x="5801934" y="5304613"/>
            <a:ext cx="330257" cy="214313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65294E1B-5161-4594-8EBA-5688A907DF0E}"/>
              </a:ext>
            </a:extLst>
          </p:cNvPr>
          <p:cNvSpPr/>
          <p:nvPr/>
        </p:nvSpPr>
        <p:spPr>
          <a:xfrm>
            <a:off x="6217786" y="5304613"/>
            <a:ext cx="330257" cy="214313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869DA346-23CE-4B57-BBE9-271B7F4BAC20}"/>
              </a:ext>
            </a:extLst>
          </p:cNvPr>
          <p:cNvSpPr/>
          <p:nvPr/>
        </p:nvSpPr>
        <p:spPr>
          <a:xfrm>
            <a:off x="6633638" y="5304613"/>
            <a:ext cx="330257" cy="214313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7DF0603B-E5DA-4981-ADBF-AFA54CBDF88B}"/>
              </a:ext>
            </a:extLst>
          </p:cNvPr>
          <p:cNvSpPr/>
          <p:nvPr/>
        </p:nvSpPr>
        <p:spPr>
          <a:xfrm>
            <a:off x="7049490" y="5304613"/>
            <a:ext cx="330257" cy="214313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2">
            <a:extLst>
              <a:ext uri="{FF2B5EF4-FFF2-40B4-BE49-F238E27FC236}">
                <a16:creationId xmlns:a16="http://schemas.microsoft.com/office/drawing/2014/main" id="{8AAC9C11-2DC5-4690-B759-2DD797FD28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9" name="Group 38">
            <a:extLst>
              <a:ext uri="{FF2B5EF4-FFF2-40B4-BE49-F238E27FC236}">
                <a16:creationId xmlns:a16="http://schemas.microsoft.com/office/drawing/2014/main" id="{E07B3FF1-6D1A-484E-9EFF-F9F9E0E418D1}"/>
              </a:ext>
            </a:extLst>
          </p:cNvPr>
          <p:cNvGrpSpPr/>
          <p:nvPr/>
        </p:nvGrpSpPr>
        <p:grpSpPr>
          <a:xfrm>
            <a:off x="2475118" y="4247241"/>
            <a:ext cx="5882467" cy="214313"/>
            <a:chOff x="2475118" y="4247241"/>
            <a:chExt cx="5882467" cy="214313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0A7FA8C9-2D7E-4222-814B-6021A82FD7F3}"/>
                </a:ext>
              </a:extLst>
            </p:cNvPr>
            <p:cNvSpPr/>
            <p:nvPr/>
          </p:nvSpPr>
          <p:spPr>
            <a:xfrm>
              <a:off x="2475118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57BE465C-638C-4714-80B5-DEDD630447D1}"/>
                </a:ext>
              </a:extLst>
            </p:cNvPr>
            <p:cNvSpPr/>
            <p:nvPr/>
          </p:nvSpPr>
          <p:spPr>
            <a:xfrm>
              <a:off x="2871704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C5FE7CB2-0044-41E2-94EE-8ADB239EF9F0}"/>
                </a:ext>
              </a:extLst>
            </p:cNvPr>
            <p:cNvSpPr/>
            <p:nvPr/>
          </p:nvSpPr>
          <p:spPr>
            <a:xfrm>
              <a:off x="3268290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56000A2-E9D7-46AE-9526-DCF517655A15}"/>
                </a:ext>
              </a:extLst>
            </p:cNvPr>
            <p:cNvSpPr/>
            <p:nvPr/>
          </p:nvSpPr>
          <p:spPr>
            <a:xfrm>
              <a:off x="3664876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8F542AF-F82B-44FF-9D8F-07EC7B5EF7B9}"/>
                </a:ext>
              </a:extLst>
            </p:cNvPr>
            <p:cNvSpPr/>
            <p:nvPr/>
          </p:nvSpPr>
          <p:spPr>
            <a:xfrm>
              <a:off x="4061462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5EFD2D5-C6F2-4E4E-A59C-1D93FC0962A9}"/>
                </a:ext>
              </a:extLst>
            </p:cNvPr>
            <p:cNvSpPr/>
            <p:nvPr/>
          </p:nvSpPr>
          <p:spPr>
            <a:xfrm>
              <a:off x="4458048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FFA648FE-2754-4D6A-A6D6-891C0B1512E4}"/>
                </a:ext>
              </a:extLst>
            </p:cNvPr>
            <p:cNvSpPr/>
            <p:nvPr/>
          </p:nvSpPr>
          <p:spPr>
            <a:xfrm>
              <a:off x="4854634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A1241DC-0D1F-4140-B268-E5ED86B9C5CA}"/>
                </a:ext>
              </a:extLst>
            </p:cNvPr>
            <p:cNvSpPr/>
            <p:nvPr/>
          </p:nvSpPr>
          <p:spPr>
            <a:xfrm>
              <a:off x="5251220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51677D96-1EBD-4477-A5C2-8E72619D621A}"/>
                </a:ext>
              </a:extLst>
            </p:cNvPr>
            <p:cNvSpPr/>
            <p:nvPr/>
          </p:nvSpPr>
          <p:spPr>
            <a:xfrm>
              <a:off x="5647806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C094498D-56CC-45C0-B9F5-9357B2D01D03}"/>
                </a:ext>
              </a:extLst>
            </p:cNvPr>
            <p:cNvSpPr/>
            <p:nvPr/>
          </p:nvSpPr>
          <p:spPr>
            <a:xfrm>
              <a:off x="6044392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CBFF5438-DB54-413D-BCD5-028815E229D0}"/>
                </a:ext>
              </a:extLst>
            </p:cNvPr>
            <p:cNvSpPr/>
            <p:nvPr/>
          </p:nvSpPr>
          <p:spPr>
            <a:xfrm>
              <a:off x="6440978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152EF928-03F8-49E8-B1A4-D5D126FA5751}"/>
                </a:ext>
              </a:extLst>
            </p:cNvPr>
            <p:cNvSpPr/>
            <p:nvPr/>
          </p:nvSpPr>
          <p:spPr>
            <a:xfrm>
              <a:off x="6837564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85BB515-3B90-4D82-899E-A2C4842995C9}"/>
                </a:ext>
              </a:extLst>
            </p:cNvPr>
            <p:cNvSpPr/>
            <p:nvPr/>
          </p:nvSpPr>
          <p:spPr>
            <a:xfrm>
              <a:off x="7234150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83BD63E0-45FE-4CD8-B94D-4455AD1F1539}"/>
                </a:ext>
              </a:extLst>
            </p:cNvPr>
            <p:cNvSpPr/>
            <p:nvPr/>
          </p:nvSpPr>
          <p:spPr>
            <a:xfrm>
              <a:off x="7630736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1B6D971B-D363-4643-9432-A9CCD251413B}"/>
                </a:ext>
              </a:extLst>
            </p:cNvPr>
            <p:cNvSpPr/>
            <p:nvPr/>
          </p:nvSpPr>
          <p:spPr>
            <a:xfrm>
              <a:off x="8027328" y="4247241"/>
              <a:ext cx="330257" cy="214313"/>
            </a:xfrm>
            <a:prstGeom prst="ellipse">
              <a:avLst/>
            </a:prstGeom>
            <a:solidFill>
              <a:srgbClr val="EA516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E15B535-0344-41FB-B253-304337796DBF}"/>
              </a:ext>
            </a:extLst>
          </p:cNvPr>
          <p:cNvSpPr/>
          <p:nvPr/>
        </p:nvSpPr>
        <p:spPr>
          <a:xfrm>
            <a:off x="755650" y="3122613"/>
            <a:ext cx="7632700" cy="2970212"/>
          </a:xfrm>
          <a:prstGeom prst="rect">
            <a:avLst/>
          </a:prstGeom>
          <a:solidFill>
            <a:srgbClr val="FE61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ounded Rectangle 1">
            <a:extLst>
              <a:ext uri="{FF2B5EF4-FFF2-40B4-BE49-F238E27FC236}">
                <a16:creationId xmlns:a16="http://schemas.microsoft.com/office/drawing/2014/main" id="{B8134C58-4AC9-4F16-B7F0-6B4488414E8A}"/>
              </a:ext>
            </a:extLst>
          </p:cNvPr>
          <p:cNvSpPr/>
          <p:nvPr/>
        </p:nvSpPr>
        <p:spPr>
          <a:xfrm>
            <a:off x="755650" y="1389063"/>
            <a:ext cx="7632700" cy="481012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find one more than your partner?</a:t>
            </a:r>
          </a:p>
        </p:txBody>
      </p:sp>
      <p:sp>
        <p:nvSpPr>
          <p:cNvPr id="4" name="Rounded Rectangle 40">
            <a:extLst>
              <a:ext uri="{FF2B5EF4-FFF2-40B4-BE49-F238E27FC236}">
                <a16:creationId xmlns:a16="http://schemas.microsoft.com/office/drawing/2014/main" id="{BDFE010D-F4E5-40E0-82B3-9E4BE6E592EC}"/>
              </a:ext>
            </a:extLst>
          </p:cNvPr>
          <p:cNvSpPr/>
          <p:nvPr/>
        </p:nvSpPr>
        <p:spPr>
          <a:xfrm>
            <a:off x="755650" y="1970088"/>
            <a:ext cx="7632700" cy="1052512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Place the cards face down in a pile.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Take turns to turn one over and count out that number of objects.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600" dirty="0">
                <a:solidFill>
                  <a:schemeClr val="tx1"/>
                </a:solidFill>
              </a:rPr>
              <a:t>Can your partner count out a group of objects that is one more?</a:t>
            </a:r>
          </a:p>
        </p:txBody>
      </p:sp>
      <p:grpSp>
        <p:nvGrpSpPr>
          <p:cNvPr id="5" name="Group 2">
            <a:extLst>
              <a:ext uri="{FF2B5EF4-FFF2-40B4-BE49-F238E27FC236}">
                <a16:creationId xmlns:a16="http://schemas.microsoft.com/office/drawing/2014/main" id="{C4C9111D-1ACE-4E3E-B663-A6A40F0160BA}"/>
              </a:ext>
            </a:extLst>
          </p:cNvPr>
          <p:cNvGrpSpPr>
            <a:grpSpLocks/>
          </p:cNvGrpSpPr>
          <p:nvPr/>
        </p:nvGrpSpPr>
        <p:grpSpPr bwMode="auto">
          <a:xfrm>
            <a:off x="1138238" y="3875088"/>
            <a:ext cx="2052637" cy="1722437"/>
            <a:chOff x="4141788" y="3392488"/>
            <a:chExt cx="3354387" cy="2489200"/>
          </a:xfrm>
        </p:grpSpPr>
        <p:pic>
          <p:nvPicPr>
            <p:cNvPr id="6" name="Picture 9">
              <a:extLst>
                <a:ext uri="{FF2B5EF4-FFF2-40B4-BE49-F238E27FC236}">
                  <a16:creationId xmlns:a16="http://schemas.microsoft.com/office/drawing/2014/main" id="{36057AE8-12A1-431E-A81E-155E91E763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281" r="70090" b="33279"/>
            <a:stretch>
              <a:fillRect/>
            </a:stretch>
          </p:blipFill>
          <p:spPr bwMode="auto">
            <a:xfrm>
              <a:off x="4733925" y="3595688"/>
              <a:ext cx="1200150" cy="85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0">
              <a:extLst>
                <a:ext uri="{FF2B5EF4-FFF2-40B4-BE49-F238E27FC236}">
                  <a16:creationId xmlns:a16="http://schemas.microsoft.com/office/drawing/2014/main" id="{5B35A7C3-2143-420C-8D6A-30004273C9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281" r="70090" b="33279"/>
            <a:stretch>
              <a:fillRect/>
            </a:stretch>
          </p:blipFill>
          <p:spPr bwMode="auto">
            <a:xfrm>
              <a:off x="6297613" y="3392488"/>
              <a:ext cx="1198562" cy="857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1">
              <a:extLst>
                <a:ext uri="{FF2B5EF4-FFF2-40B4-BE49-F238E27FC236}">
                  <a16:creationId xmlns:a16="http://schemas.microsoft.com/office/drawing/2014/main" id="{6168C20A-B61D-4FEF-8531-77EE8E84DD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281" r="70090" b="33279"/>
            <a:stretch>
              <a:fillRect/>
            </a:stretch>
          </p:blipFill>
          <p:spPr bwMode="auto">
            <a:xfrm>
              <a:off x="4141788" y="4495800"/>
              <a:ext cx="1200150" cy="857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2">
              <a:extLst>
                <a:ext uri="{FF2B5EF4-FFF2-40B4-BE49-F238E27FC236}">
                  <a16:creationId xmlns:a16="http://schemas.microsoft.com/office/drawing/2014/main" id="{40818D44-71E5-4FE7-A0CE-BF465C5CF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281" r="70090" b="33279"/>
            <a:stretch>
              <a:fillRect/>
            </a:stretch>
          </p:blipFill>
          <p:spPr bwMode="auto">
            <a:xfrm>
              <a:off x="6297613" y="4287838"/>
              <a:ext cx="1198562" cy="85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3">
              <a:extLst>
                <a:ext uri="{FF2B5EF4-FFF2-40B4-BE49-F238E27FC236}">
                  <a16:creationId xmlns:a16="http://schemas.microsoft.com/office/drawing/2014/main" id="{37DE3D41-50D6-4B33-989D-0C7E03EF0A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281" r="70090" b="33279"/>
            <a:stretch>
              <a:fillRect/>
            </a:stretch>
          </p:blipFill>
          <p:spPr bwMode="auto">
            <a:xfrm>
              <a:off x="5260975" y="5024438"/>
              <a:ext cx="1200150" cy="857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13">
            <a:extLst>
              <a:ext uri="{FF2B5EF4-FFF2-40B4-BE49-F238E27FC236}">
                <a16:creationId xmlns:a16="http://schemas.microsoft.com/office/drawing/2014/main" id="{1D218C4C-934D-4668-AD09-219088D8A3B1}"/>
              </a:ext>
            </a:extLst>
          </p:cNvPr>
          <p:cNvGrpSpPr>
            <a:grpSpLocks/>
          </p:cNvGrpSpPr>
          <p:nvPr/>
        </p:nvGrpSpPr>
        <p:grpSpPr bwMode="auto">
          <a:xfrm>
            <a:off x="5564188" y="3738563"/>
            <a:ext cx="2665412" cy="1720850"/>
            <a:chOff x="4141788" y="3392488"/>
            <a:chExt cx="4354680" cy="2489200"/>
          </a:xfrm>
        </p:grpSpPr>
        <p:pic>
          <p:nvPicPr>
            <p:cNvPr id="12" name="Picture 9">
              <a:extLst>
                <a:ext uri="{FF2B5EF4-FFF2-40B4-BE49-F238E27FC236}">
                  <a16:creationId xmlns:a16="http://schemas.microsoft.com/office/drawing/2014/main" id="{A04A7B7D-F769-4314-B255-3D892E32CE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281" r="70090" b="33279"/>
            <a:stretch>
              <a:fillRect/>
            </a:stretch>
          </p:blipFill>
          <p:spPr bwMode="auto">
            <a:xfrm>
              <a:off x="4733925" y="3595688"/>
              <a:ext cx="1200150" cy="85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0">
              <a:extLst>
                <a:ext uri="{FF2B5EF4-FFF2-40B4-BE49-F238E27FC236}">
                  <a16:creationId xmlns:a16="http://schemas.microsoft.com/office/drawing/2014/main" id="{B36EC496-3B77-47C5-A638-1EAB1544388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281" r="70090" b="33279"/>
            <a:stretch>
              <a:fillRect/>
            </a:stretch>
          </p:blipFill>
          <p:spPr bwMode="auto">
            <a:xfrm>
              <a:off x="6297613" y="3392488"/>
              <a:ext cx="1198562" cy="857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1">
              <a:extLst>
                <a:ext uri="{FF2B5EF4-FFF2-40B4-BE49-F238E27FC236}">
                  <a16:creationId xmlns:a16="http://schemas.microsoft.com/office/drawing/2014/main" id="{86AF0A94-B2B8-4DC6-B1ED-EC0365523D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281" r="70090" b="33279"/>
            <a:stretch>
              <a:fillRect/>
            </a:stretch>
          </p:blipFill>
          <p:spPr bwMode="auto">
            <a:xfrm>
              <a:off x="4141788" y="4495800"/>
              <a:ext cx="1200150" cy="857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12">
              <a:extLst>
                <a:ext uri="{FF2B5EF4-FFF2-40B4-BE49-F238E27FC236}">
                  <a16:creationId xmlns:a16="http://schemas.microsoft.com/office/drawing/2014/main" id="{86AED99A-9F31-4451-968C-C5C04DC1B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281" r="70090" b="33279"/>
            <a:stretch>
              <a:fillRect/>
            </a:stretch>
          </p:blipFill>
          <p:spPr bwMode="auto">
            <a:xfrm>
              <a:off x="6297613" y="4287838"/>
              <a:ext cx="1198562" cy="85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13">
              <a:extLst>
                <a:ext uri="{FF2B5EF4-FFF2-40B4-BE49-F238E27FC236}">
                  <a16:creationId xmlns:a16="http://schemas.microsoft.com/office/drawing/2014/main" id="{ABFE1D74-15D0-40C5-8D11-ADA37B7987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281" r="70090" b="33279"/>
            <a:stretch>
              <a:fillRect/>
            </a:stretch>
          </p:blipFill>
          <p:spPr bwMode="auto">
            <a:xfrm>
              <a:off x="5260975" y="5024438"/>
              <a:ext cx="1200150" cy="857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2">
              <a:extLst>
                <a:ext uri="{FF2B5EF4-FFF2-40B4-BE49-F238E27FC236}">
                  <a16:creationId xmlns:a16="http://schemas.microsoft.com/office/drawing/2014/main" id="{263EEEF9-4146-425A-8EC8-3A7BA706EB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281" r="70090" b="33279"/>
            <a:stretch>
              <a:fillRect/>
            </a:stretch>
          </p:blipFill>
          <p:spPr bwMode="auto">
            <a:xfrm>
              <a:off x="7297905" y="5019875"/>
              <a:ext cx="1198563" cy="85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" name="Talking Partners" hidden="1">
            <a:extLst>
              <a:ext uri="{FF2B5EF4-FFF2-40B4-BE49-F238E27FC236}">
                <a16:creationId xmlns:a16="http://schemas.microsoft.com/office/drawing/2014/main" id="{A84515F7-73BA-4611-8AE1-17BE064861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ounded Rectangle 8">
            <a:extLst>
              <a:ext uri="{FF2B5EF4-FFF2-40B4-BE49-F238E27FC236}">
                <a16:creationId xmlns:a16="http://schemas.microsoft.com/office/drawing/2014/main" id="{20F69BB1-F4B5-4E31-8CC1-FF03594E916E}"/>
              </a:ext>
            </a:extLst>
          </p:cNvPr>
          <p:cNvSpPr/>
          <p:nvPr/>
        </p:nvSpPr>
        <p:spPr>
          <a:xfrm rot="21411979">
            <a:off x="3657600" y="3795713"/>
            <a:ext cx="1125538" cy="1238250"/>
          </a:xfrm>
          <a:prstGeom prst="roundRect">
            <a:avLst>
              <a:gd name="adj" fmla="val 7384"/>
            </a:avLst>
          </a:prstGeom>
          <a:solidFill>
            <a:srgbClr val="5C9336"/>
          </a:solidFill>
          <a:ln w="38100">
            <a:solidFill>
              <a:srgbClr val="C913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200" b="1" dirty="0">
              <a:solidFill>
                <a:schemeClr val="tx1"/>
              </a:solidFill>
            </a:endParaRPr>
          </a:p>
        </p:txBody>
      </p:sp>
      <p:sp>
        <p:nvSpPr>
          <p:cNvPr id="20" name="Rounded Rectangle 8">
            <a:extLst>
              <a:ext uri="{FF2B5EF4-FFF2-40B4-BE49-F238E27FC236}">
                <a16:creationId xmlns:a16="http://schemas.microsoft.com/office/drawing/2014/main" id="{0407DB18-FA2D-49E7-BAC7-E77FD359C064}"/>
              </a:ext>
            </a:extLst>
          </p:cNvPr>
          <p:cNvSpPr/>
          <p:nvPr/>
        </p:nvSpPr>
        <p:spPr>
          <a:xfrm rot="279619">
            <a:off x="4230688" y="3781425"/>
            <a:ext cx="1125537" cy="1238250"/>
          </a:xfrm>
          <a:prstGeom prst="roundRect">
            <a:avLst>
              <a:gd name="adj" fmla="val 7384"/>
            </a:avLst>
          </a:prstGeom>
          <a:solidFill>
            <a:srgbClr val="00B0F0"/>
          </a:solidFill>
          <a:ln w="38100">
            <a:solidFill>
              <a:srgbClr val="C913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200" b="1" dirty="0">
              <a:solidFill>
                <a:schemeClr val="tx1"/>
              </a:solidFill>
            </a:endParaRPr>
          </a:p>
        </p:txBody>
      </p:sp>
      <p:sp>
        <p:nvSpPr>
          <p:cNvPr id="21" name="Rounded Rectangle 8">
            <a:extLst>
              <a:ext uri="{FF2B5EF4-FFF2-40B4-BE49-F238E27FC236}">
                <a16:creationId xmlns:a16="http://schemas.microsoft.com/office/drawing/2014/main" id="{1D66FF2D-3B1D-401E-8931-A490410421EB}"/>
              </a:ext>
            </a:extLst>
          </p:cNvPr>
          <p:cNvSpPr/>
          <p:nvPr/>
        </p:nvSpPr>
        <p:spPr>
          <a:xfrm>
            <a:off x="3960813" y="3876675"/>
            <a:ext cx="1125537" cy="1238250"/>
          </a:xfrm>
          <a:prstGeom prst="roundRect">
            <a:avLst>
              <a:gd name="adj" fmla="val 7384"/>
            </a:avLst>
          </a:prstGeom>
          <a:solidFill>
            <a:srgbClr val="7030A0"/>
          </a:solidFill>
          <a:ln w="38100">
            <a:solidFill>
              <a:srgbClr val="C913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50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8564A48-99BB-4704-8D96-465D85EF9091}"/>
              </a:ext>
            </a:extLst>
          </p:cNvPr>
          <p:cNvSpPr/>
          <p:nvPr/>
        </p:nvSpPr>
        <p:spPr>
          <a:xfrm>
            <a:off x="755650" y="632796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Can You Make One More?</a:t>
            </a:r>
          </a:p>
        </p:txBody>
      </p:sp>
      <p:pic>
        <p:nvPicPr>
          <p:cNvPr id="22" name="Pairs">
            <a:extLst>
              <a:ext uri="{FF2B5EF4-FFF2-40B4-BE49-F238E27FC236}">
                <a16:creationId xmlns:a16="http://schemas.microsoft.com/office/drawing/2014/main" id="{D606A1A0-5094-4939-95C6-E658E891CBF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225" y="61555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616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08703FF-ACC4-4308-89E2-A0308DABE83B}"/>
              </a:ext>
            </a:extLst>
          </p:cNvPr>
          <p:cNvSpPr/>
          <p:nvPr/>
        </p:nvSpPr>
        <p:spPr>
          <a:xfrm>
            <a:off x="598205" y="2066647"/>
            <a:ext cx="7933019" cy="4089400"/>
          </a:xfrm>
          <a:prstGeom prst="roundRect">
            <a:avLst/>
          </a:prstGeom>
          <a:solidFill>
            <a:srgbClr val="83420D"/>
          </a:solidFill>
          <a:ln w="28575">
            <a:solidFill>
              <a:srgbClr val="5C93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1">
            <a:extLst>
              <a:ext uri="{FF2B5EF4-FFF2-40B4-BE49-F238E27FC236}">
                <a16:creationId xmlns:a16="http://schemas.microsoft.com/office/drawing/2014/main" id="{23878EF7-F440-447D-AF3D-BB650ABA37D1}"/>
              </a:ext>
            </a:extLst>
          </p:cNvPr>
          <p:cNvSpPr/>
          <p:nvPr/>
        </p:nvSpPr>
        <p:spPr>
          <a:xfrm>
            <a:off x="755650" y="1421635"/>
            <a:ext cx="7632700" cy="509588"/>
          </a:xfrm>
          <a:prstGeom prst="roundRect">
            <a:avLst/>
          </a:prstGeom>
          <a:solidFill>
            <a:srgbClr val="B9D26C"/>
          </a:solidFill>
          <a:ln>
            <a:solidFill>
              <a:srgbClr val="B9D2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can we find one more on a number line?</a:t>
            </a:r>
          </a:p>
        </p:txBody>
      </p:sp>
      <p:grpSp>
        <p:nvGrpSpPr>
          <p:cNvPr id="4" name="Group 26">
            <a:extLst>
              <a:ext uri="{FF2B5EF4-FFF2-40B4-BE49-F238E27FC236}">
                <a16:creationId xmlns:a16="http://schemas.microsoft.com/office/drawing/2014/main" id="{ABB3C252-FFBA-458B-9B20-868A3CF32FDD}"/>
              </a:ext>
            </a:extLst>
          </p:cNvPr>
          <p:cNvGrpSpPr>
            <a:grpSpLocks/>
          </p:cNvGrpSpPr>
          <p:nvPr/>
        </p:nvGrpSpPr>
        <p:grpSpPr bwMode="auto">
          <a:xfrm>
            <a:off x="683022" y="2487055"/>
            <a:ext cx="7766844" cy="1135817"/>
            <a:chOff x="769867" y="2492375"/>
            <a:chExt cx="7599052" cy="936625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C1054C55-638E-458C-A049-5570ABA72BDC}"/>
                </a:ext>
              </a:extLst>
            </p:cNvPr>
            <p:cNvCxnSpPr/>
            <p:nvPr/>
          </p:nvCxnSpPr>
          <p:spPr bwMode="auto">
            <a:xfrm>
              <a:off x="922506" y="3139423"/>
              <a:ext cx="724439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26231A28-3894-4ED3-81E8-4F7EBD5DC121}"/>
                </a:ext>
              </a:extLst>
            </p:cNvPr>
            <p:cNvCxnSpPr/>
            <p:nvPr/>
          </p:nvCxnSpPr>
          <p:spPr bwMode="auto">
            <a:xfrm>
              <a:off x="922506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C705FBC-2C85-4941-95D9-3C4B3ADFB321}"/>
                </a:ext>
              </a:extLst>
            </p:cNvPr>
            <p:cNvCxnSpPr/>
            <p:nvPr/>
          </p:nvCxnSpPr>
          <p:spPr bwMode="auto">
            <a:xfrm>
              <a:off x="1284651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834412D-AF1C-461D-AD1A-BE13F438C07C}"/>
                </a:ext>
              </a:extLst>
            </p:cNvPr>
            <p:cNvCxnSpPr/>
            <p:nvPr/>
          </p:nvCxnSpPr>
          <p:spPr bwMode="auto">
            <a:xfrm>
              <a:off x="1646796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A79BCA8-567C-4961-B4CC-8A575C800A76}"/>
                </a:ext>
              </a:extLst>
            </p:cNvPr>
            <p:cNvCxnSpPr/>
            <p:nvPr/>
          </p:nvCxnSpPr>
          <p:spPr bwMode="auto">
            <a:xfrm>
              <a:off x="2008940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44AA248-22E4-4FD7-870F-5F2CBC42A91D}"/>
                </a:ext>
              </a:extLst>
            </p:cNvPr>
            <p:cNvCxnSpPr/>
            <p:nvPr/>
          </p:nvCxnSpPr>
          <p:spPr bwMode="auto">
            <a:xfrm>
              <a:off x="2371085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72AA34B1-D752-40E5-A512-CDB75D1E905C}"/>
                </a:ext>
              </a:extLst>
            </p:cNvPr>
            <p:cNvCxnSpPr/>
            <p:nvPr/>
          </p:nvCxnSpPr>
          <p:spPr bwMode="auto">
            <a:xfrm>
              <a:off x="2733230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B4430BF-1CE3-4294-AA0D-63FBBF7484E5}"/>
                </a:ext>
              </a:extLst>
            </p:cNvPr>
            <p:cNvCxnSpPr/>
            <p:nvPr/>
          </p:nvCxnSpPr>
          <p:spPr bwMode="auto">
            <a:xfrm>
              <a:off x="3095374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583B75C-3F78-4875-8192-8CF64C377448}"/>
                </a:ext>
              </a:extLst>
            </p:cNvPr>
            <p:cNvCxnSpPr/>
            <p:nvPr/>
          </p:nvCxnSpPr>
          <p:spPr bwMode="auto">
            <a:xfrm>
              <a:off x="3457519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A7F7212-B519-4995-ACBA-E45F36447FBB}"/>
                </a:ext>
              </a:extLst>
            </p:cNvPr>
            <p:cNvCxnSpPr/>
            <p:nvPr/>
          </p:nvCxnSpPr>
          <p:spPr bwMode="auto">
            <a:xfrm>
              <a:off x="3819664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2D8A92E-B7A6-4C24-B658-215AF415F872}"/>
                </a:ext>
              </a:extLst>
            </p:cNvPr>
            <p:cNvCxnSpPr/>
            <p:nvPr/>
          </p:nvCxnSpPr>
          <p:spPr bwMode="auto">
            <a:xfrm>
              <a:off x="4181808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DD03BB3-BE22-4A94-A2B0-05A26E7BFB07}"/>
                </a:ext>
              </a:extLst>
            </p:cNvPr>
            <p:cNvCxnSpPr/>
            <p:nvPr/>
          </p:nvCxnSpPr>
          <p:spPr bwMode="auto">
            <a:xfrm>
              <a:off x="4543953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E59F6C3-05B1-4691-9845-F70EC3C87E1A}"/>
                </a:ext>
              </a:extLst>
            </p:cNvPr>
            <p:cNvCxnSpPr/>
            <p:nvPr/>
          </p:nvCxnSpPr>
          <p:spPr bwMode="auto">
            <a:xfrm>
              <a:off x="4906098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88BB3D47-204E-4B3D-92BD-5BB7DCC1486E}"/>
                </a:ext>
              </a:extLst>
            </p:cNvPr>
            <p:cNvCxnSpPr/>
            <p:nvPr/>
          </p:nvCxnSpPr>
          <p:spPr bwMode="auto">
            <a:xfrm>
              <a:off x="5268242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7EAFF9F-432D-4A93-9EBC-E9734B87778C}"/>
                </a:ext>
              </a:extLst>
            </p:cNvPr>
            <p:cNvCxnSpPr/>
            <p:nvPr/>
          </p:nvCxnSpPr>
          <p:spPr bwMode="auto">
            <a:xfrm>
              <a:off x="5630387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14CFC87F-37B0-4EAA-A250-D8B33C257B23}"/>
                </a:ext>
              </a:extLst>
            </p:cNvPr>
            <p:cNvCxnSpPr/>
            <p:nvPr/>
          </p:nvCxnSpPr>
          <p:spPr bwMode="auto">
            <a:xfrm>
              <a:off x="5992532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FF893F9-E097-45CE-A548-C96A21D76D8C}"/>
                </a:ext>
              </a:extLst>
            </p:cNvPr>
            <p:cNvCxnSpPr/>
            <p:nvPr/>
          </p:nvCxnSpPr>
          <p:spPr bwMode="auto">
            <a:xfrm>
              <a:off x="6354676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8B6B29C2-2089-4032-9782-DE54A633C8A4}"/>
                </a:ext>
              </a:extLst>
            </p:cNvPr>
            <p:cNvCxnSpPr/>
            <p:nvPr/>
          </p:nvCxnSpPr>
          <p:spPr bwMode="auto">
            <a:xfrm>
              <a:off x="6716821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ADEC5915-18F2-4302-80B9-FB656C900D69}"/>
                </a:ext>
              </a:extLst>
            </p:cNvPr>
            <p:cNvCxnSpPr/>
            <p:nvPr/>
          </p:nvCxnSpPr>
          <p:spPr bwMode="auto">
            <a:xfrm>
              <a:off x="7078966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981AC9C3-C9CB-4C2F-A005-B417FF94809A}"/>
                </a:ext>
              </a:extLst>
            </p:cNvPr>
            <p:cNvCxnSpPr/>
            <p:nvPr/>
          </p:nvCxnSpPr>
          <p:spPr bwMode="auto">
            <a:xfrm>
              <a:off x="7442607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90CD5781-9E04-44F6-ACDF-C1BD862F066B}"/>
                </a:ext>
              </a:extLst>
            </p:cNvPr>
            <p:cNvCxnSpPr/>
            <p:nvPr/>
          </p:nvCxnSpPr>
          <p:spPr bwMode="auto">
            <a:xfrm>
              <a:off x="7804752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9939517-A249-49B2-8C9A-6E58B7B028F7}"/>
                </a:ext>
              </a:extLst>
            </p:cNvPr>
            <p:cNvCxnSpPr/>
            <p:nvPr/>
          </p:nvCxnSpPr>
          <p:spPr bwMode="auto">
            <a:xfrm>
              <a:off x="8166897" y="2847073"/>
              <a:ext cx="0" cy="5819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64">
              <a:extLst>
                <a:ext uri="{FF2B5EF4-FFF2-40B4-BE49-F238E27FC236}">
                  <a16:creationId xmlns:a16="http://schemas.microsoft.com/office/drawing/2014/main" id="{EEEBEE3B-16DE-4AED-A454-74449076EE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9867" y="2492375"/>
              <a:ext cx="313125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0</a:t>
              </a:r>
            </a:p>
          </p:txBody>
        </p:sp>
        <p:sp>
          <p:nvSpPr>
            <p:cNvPr id="28" name="Rectangle 65">
              <a:extLst>
                <a:ext uri="{FF2B5EF4-FFF2-40B4-BE49-F238E27FC236}">
                  <a16:creationId xmlns:a16="http://schemas.microsoft.com/office/drawing/2014/main" id="{47401BA4-6EDF-47D9-B389-70BF361083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0159" y="2492375"/>
              <a:ext cx="263256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29" name="Rectangle 66">
              <a:extLst>
                <a:ext uri="{FF2B5EF4-FFF2-40B4-BE49-F238E27FC236}">
                  <a16:creationId xmlns:a16="http://schemas.microsoft.com/office/drawing/2014/main" id="{635C24D6-FCDB-4370-BBA3-692383AB43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80814" y="2492375"/>
              <a:ext cx="288946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30" name="Rectangle 67">
              <a:extLst>
                <a:ext uri="{FF2B5EF4-FFF2-40B4-BE49-F238E27FC236}">
                  <a16:creationId xmlns:a16="http://schemas.microsoft.com/office/drawing/2014/main" id="{5B690B0D-8557-4A93-BF11-F5C56E2E5C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3210" y="2492375"/>
              <a:ext cx="287434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31" name="Rectangle 68">
              <a:extLst>
                <a:ext uri="{FF2B5EF4-FFF2-40B4-BE49-F238E27FC236}">
                  <a16:creationId xmlns:a16="http://schemas.microsoft.com/office/drawing/2014/main" id="{18051FBA-9577-4444-8428-BB892363FA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98047" y="2492375"/>
              <a:ext cx="301035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4</a:t>
              </a:r>
            </a:p>
          </p:txBody>
        </p:sp>
        <p:sp>
          <p:nvSpPr>
            <p:cNvPr id="32" name="Rectangle 69">
              <a:extLst>
                <a:ext uri="{FF2B5EF4-FFF2-40B4-BE49-F238E27FC236}">
                  <a16:creationId xmlns:a16="http://schemas.microsoft.com/office/drawing/2014/main" id="{84FB2531-F25D-45C0-B4BA-2915ABE0DC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0304" y="2492375"/>
              <a:ext cx="290457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5</a:t>
              </a:r>
            </a:p>
          </p:txBody>
        </p:sp>
        <p:sp>
          <p:nvSpPr>
            <p:cNvPr id="33" name="Rectangle 70">
              <a:extLst>
                <a:ext uri="{FF2B5EF4-FFF2-40B4-BE49-F238E27FC236}">
                  <a16:creationId xmlns:a16="http://schemas.microsoft.com/office/drawing/2014/main" id="{17135F9A-840A-4C6A-8C8A-FFD9B68FC7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5005" y="2492375"/>
              <a:ext cx="294991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6</a:t>
              </a:r>
            </a:p>
          </p:txBody>
        </p:sp>
        <p:sp>
          <p:nvSpPr>
            <p:cNvPr id="34" name="Rectangle 71">
              <a:extLst>
                <a:ext uri="{FF2B5EF4-FFF2-40B4-BE49-F238E27FC236}">
                  <a16:creationId xmlns:a16="http://schemas.microsoft.com/office/drawing/2014/main" id="{FB0B1BB4-6A09-4169-8DBE-2301767027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8018" y="2492375"/>
              <a:ext cx="282901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7</a:t>
              </a:r>
            </a:p>
          </p:txBody>
        </p:sp>
        <p:sp>
          <p:nvSpPr>
            <p:cNvPr id="35" name="Rectangle 72">
              <a:extLst>
                <a:ext uri="{FF2B5EF4-FFF2-40B4-BE49-F238E27FC236}">
                  <a16:creationId xmlns:a16="http://schemas.microsoft.com/office/drawing/2014/main" id="{42176BCF-8769-49AB-87CC-C64509F797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7023" y="2492375"/>
              <a:ext cx="302548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8</a:t>
              </a:r>
            </a:p>
          </p:txBody>
        </p:sp>
        <p:sp>
          <p:nvSpPr>
            <p:cNvPr id="36" name="Rectangle 104">
              <a:extLst>
                <a:ext uri="{FF2B5EF4-FFF2-40B4-BE49-F238E27FC236}">
                  <a16:creationId xmlns:a16="http://schemas.microsoft.com/office/drawing/2014/main" id="{A21C8A85-BEF7-4433-99B4-916CF1506D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7770" y="2492375"/>
              <a:ext cx="294991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9</a:t>
              </a:r>
            </a:p>
          </p:txBody>
        </p:sp>
        <p:sp>
          <p:nvSpPr>
            <p:cNvPr id="37" name="Rectangle 105">
              <a:extLst>
                <a:ext uri="{FF2B5EF4-FFF2-40B4-BE49-F238E27FC236}">
                  <a16:creationId xmlns:a16="http://schemas.microsoft.com/office/drawing/2014/main" id="{DCB3AEC4-F1C8-4AAA-BED0-403EDE5D11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32948" y="2492375"/>
              <a:ext cx="402287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10</a:t>
              </a:r>
            </a:p>
          </p:txBody>
        </p:sp>
        <p:sp>
          <p:nvSpPr>
            <p:cNvPr id="38" name="Rectangle 106">
              <a:extLst>
                <a:ext uri="{FF2B5EF4-FFF2-40B4-BE49-F238E27FC236}">
                  <a16:creationId xmlns:a16="http://schemas.microsoft.com/office/drawing/2014/main" id="{53C6D4D2-26A0-40C3-9E8D-E2344D645F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16713" y="2492375"/>
              <a:ext cx="352417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11</a:t>
              </a:r>
            </a:p>
          </p:txBody>
        </p:sp>
        <p:sp>
          <p:nvSpPr>
            <p:cNvPr id="39" name="Rectangle 107">
              <a:extLst>
                <a:ext uri="{FF2B5EF4-FFF2-40B4-BE49-F238E27FC236}">
                  <a16:creationId xmlns:a16="http://schemas.microsoft.com/office/drawing/2014/main" id="{99D0A041-FF8D-41D7-A96E-1AFC2C6643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692" y="2492375"/>
              <a:ext cx="378109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12</a:t>
              </a:r>
            </a:p>
          </p:txBody>
        </p:sp>
        <p:sp>
          <p:nvSpPr>
            <p:cNvPr id="40" name="Rectangle 108">
              <a:extLst>
                <a:ext uri="{FF2B5EF4-FFF2-40B4-BE49-F238E27FC236}">
                  <a16:creationId xmlns:a16="http://schemas.microsoft.com/office/drawing/2014/main" id="{B1B03D38-3331-4CB7-BF77-20C3040E2F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2275" y="2492375"/>
              <a:ext cx="376596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13</a:t>
              </a:r>
            </a:p>
          </p:txBody>
        </p:sp>
        <p:sp>
          <p:nvSpPr>
            <p:cNvPr id="41" name="Rectangle 109">
              <a:extLst>
                <a:ext uri="{FF2B5EF4-FFF2-40B4-BE49-F238E27FC236}">
                  <a16:creationId xmlns:a16="http://schemas.microsoft.com/office/drawing/2014/main" id="{4939C102-11A3-46D7-90FD-4038DB276B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2445" y="2492375"/>
              <a:ext cx="390197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14</a:t>
              </a:r>
            </a:p>
          </p:txBody>
        </p:sp>
        <p:sp>
          <p:nvSpPr>
            <p:cNvPr id="42" name="Rectangle 110">
              <a:extLst>
                <a:ext uri="{FF2B5EF4-FFF2-40B4-BE49-F238E27FC236}">
                  <a16:creationId xmlns:a16="http://schemas.microsoft.com/office/drawing/2014/main" id="{95D68580-CF8B-421F-918C-E23A7BB06F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54703" y="2492375"/>
              <a:ext cx="379619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15</a:t>
              </a:r>
            </a:p>
          </p:txBody>
        </p:sp>
        <p:sp>
          <p:nvSpPr>
            <p:cNvPr id="43" name="Rectangle 111">
              <a:extLst>
                <a:ext uri="{FF2B5EF4-FFF2-40B4-BE49-F238E27FC236}">
                  <a16:creationId xmlns:a16="http://schemas.microsoft.com/office/drawing/2014/main" id="{6FEA3D1E-8694-432A-83C5-589D503BAB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11262" y="2492375"/>
              <a:ext cx="384154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16</a:t>
              </a:r>
            </a:p>
          </p:txBody>
        </p:sp>
        <p:sp>
          <p:nvSpPr>
            <p:cNvPr id="44" name="Rectangle 112">
              <a:extLst>
                <a:ext uri="{FF2B5EF4-FFF2-40B4-BE49-F238E27FC236}">
                  <a16:creationId xmlns:a16="http://schemas.microsoft.com/office/drawing/2014/main" id="{8CDA31E1-F47F-4202-8A5F-AB0C52F42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6133" y="2492375"/>
              <a:ext cx="372064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17</a:t>
              </a:r>
            </a:p>
          </p:txBody>
        </p:sp>
        <p:sp>
          <p:nvSpPr>
            <p:cNvPr id="45" name="Rectangle 113">
              <a:extLst>
                <a:ext uri="{FF2B5EF4-FFF2-40B4-BE49-F238E27FC236}">
                  <a16:creationId xmlns:a16="http://schemas.microsoft.com/office/drawing/2014/main" id="{3D01345B-CB83-4E77-9B87-FD3B8C08B0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25139" y="2492375"/>
              <a:ext cx="391709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18</a:t>
              </a:r>
            </a:p>
          </p:txBody>
        </p:sp>
        <p:sp>
          <p:nvSpPr>
            <p:cNvPr id="46" name="Rectangle 114">
              <a:extLst>
                <a:ext uri="{FF2B5EF4-FFF2-40B4-BE49-F238E27FC236}">
                  <a16:creationId xmlns:a16="http://schemas.microsoft.com/office/drawing/2014/main" id="{DD8F6118-48E5-4379-B0B2-309E92F174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5885" y="2492375"/>
              <a:ext cx="384154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19</a:t>
              </a:r>
            </a:p>
          </p:txBody>
        </p:sp>
        <p:sp>
          <p:nvSpPr>
            <p:cNvPr id="47" name="Rectangle 115">
              <a:extLst>
                <a:ext uri="{FF2B5EF4-FFF2-40B4-BE49-F238E27FC236}">
                  <a16:creationId xmlns:a16="http://schemas.microsoft.com/office/drawing/2014/main" id="{947B87F1-FEAD-43A2-B30A-58D6374696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40941" y="2492375"/>
              <a:ext cx="427978" cy="32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20</a:t>
              </a:r>
            </a:p>
          </p:txBody>
        </p:sp>
      </p:grpSp>
      <p:pic>
        <p:nvPicPr>
          <p:cNvPr id="48" name="Talking Partners">
            <a:extLst>
              <a:ext uri="{FF2B5EF4-FFF2-40B4-BE49-F238E27FC236}">
                <a16:creationId xmlns:a16="http://schemas.microsoft.com/office/drawing/2014/main" id="{0811333D-8A5B-43ED-A8D6-4E241CBF2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Rounded Rectangular Callout 4">
            <a:extLst>
              <a:ext uri="{FF2B5EF4-FFF2-40B4-BE49-F238E27FC236}">
                <a16:creationId xmlns:a16="http://schemas.microsoft.com/office/drawing/2014/main" id="{2B0D7D11-F5FA-465E-8D9C-BCD90DACEF25}"/>
              </a:ext>
            </a:extLst>
          </p:cNvPr>
          <p:cNvSpPr/>
          <p:nvPr/>
        </p:nvSpPr>
        <p:spPr>
          <a:xfrm>
            <a:off x="3430019" y="4119841"/>
            <a:ext cx="2074765" cy="1368425"/>
          </a:xfrm>
          <a:prstGeom prst="wedgeRoundRectCallout">
            <a:avLst>
              <a:gd name="adj1" fmla="val 64526"/>
              <a:gd name="adj2" fmla="val 32379"/>
              <a:gd name="adj3" fmla="val 16667"/>
            </a:avLst>
          </a:prstGeom>
          <a:solidFill>
            <a:schemeClr val="bg1"/>
          </a:solidFill>
          <a:ln>
            <a:solidFill>
              <a:srgbClr val="9FE2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 can find one more by hopping forward on the number line.</a:t>
            </a:r>
          </a:p>
        </p:txBody>
      </p:sp>
      <p:pic>
        <p:nvPicPr>
          <p:cNvPr id="50" name="Picture 5">
            <a:extLst>
              <a:ext uri="{FF2B5EF4-FFF2-40B4-BE49-F238E27FC236}">
                <a16:creationId xmlns:a16="http://schemas.microsoft.com/office/drawing/2014/main" id="{0F697A8C-DB64-4DF2-A7CE-CEB62730D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8703" y="4450793"/>
            <a:ext cx="1925782" cy="1642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7B1ABD95-9607-4D91-BDAB-39789DFF2B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173" y="4485172"/>
            <a:ext cx="370140" cy="808575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24B1A4D7-BE5D-4B9B-B5D1-C3AD9580112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88174" y="5083978"/>
            <a:ext cx="370140" cy="808575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97C7E13F-CEBA-4FB5-AA4A-BB795CA3669C}"/>
              </a:ext>
            </a:extLst>
          </p:cNvPr>
          <p:cNvSpPr/>
          <p:nvPr/>
        </p:nvSpPr>
        <p:spPr>
          <a:xfrm>
            <a:off x="755650" y="632796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Bunny Hops</a:t>
            </a:r>
          </a:p>
        </p:txBody>
      </p:sp>
    </p:spTree>
    <p:extLst>
      <p:ext uri="{BB962C8B-B14F-4D97-AF65-F5344CB8AC3E}">
        <p14:creationId xmlns:p14="http://schemas.microsoft.com/office/powerpoint/2010/main" val="315660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022E-16 L -0.10104 -0.04005 C -0.12188 -0.04907 -0.1533 -0.05394 -0.18611 -0.05394 C -0.22396 -0.05394 -0.25348 -0.04907 -0.27448 -0.04005 L -0.37379 1.11022E-1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98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F5F7275-961F-4CB5-8CCB-F220CBF37528}"/>
              </a:ext>
            </a:extLst>
          </p:cNvPr>
          <p:cNvSpPr/>
          <p:nvPr/>
        </p:nvSpPr>
        <p:spPr>
          <a:xfrm>
            <a:off x="719138" y="2071687"/>
            <a:ext cx="7669212" cy="4089400"/>
          </a:xfrm>
          <a:prstGeom prst="roundRect">
            <a:avLst/>
          </a:prstGeom>
          <a:solidFill>
            <a:srgbClr val="83420D"/>
          </a:solidFill>
          <a:ln w="38100">
            <a:solidFill>
              <a:srgbClr val="5C93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1">
            <a:extLst>
              <a:ext uri="{FF2B5EF4-FFF2-40B4-BE49-F238E27FC236}">
                <a16:creationId xmlns:a16="http://schemas.microsoft.com/office/drawing/2014/main" id="{6137F43C-7D7F-4A66-A9B6-5508D2434ECE}"/>
              </a:ext>
            </a:extLst>
          </p:cNvPr>
          <p:cNvSpPr/>
          <p:nvPr/>
        </p:nvSpPr>
        <p:spPr>
          <a:xfrm>
            <a:off x="755650" y="1381545"/>
            <a:ext cx="7423150" cy="509587"/>
          </a:xfrm>
          <a:prstGeom prst="roundRect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is one more than 5?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DCFAA7D-D292-4BDA-8703-AF034C40CD98}"/>
              </a:ext>
            </a:extLst>
          </p:cNvPr>
          <p:cNvCxnSpPr/>
          <p:nvPr/>
        </p:nvCxnSpPr>
        <p:spPr bwMode="auto">
          <a:xfrm>
            <a:off x="903288" y="4278312"/>
            <a:ext cx="71501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A89FD25-E894-4C8D-B65D-166DBE98A30B}"/>
              </a:ext>
            </a:extLst>
          </p:cNvPr>
          <p:cNvCxnSpPr/>
          <p:nvPr/>
        </p:nvCxnSpPr>
        <p:spPr bwMode="auto">
          <a:xfrm>
            <a:off x="903288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55ECC27-0148-448B-B482-2CC4E4D5950A}"/>
              </a:ext>
            </a:extLst>
          </p:cNvPr>
          <p:cNvCxnSpPr/>
          <p:nvPr/>
        </p:nvCxnSpPr>
        <p:spPr bwMode="auto">
          <a:xfrm>
            <a:off x="1260475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BD16E43-4906-4E7D-B520-FF359EA5EE7C}"/>
              </a:ext>
            </a:extLst>
          </p:cNvPr>
          <p:cNvCxnSpPr/>
          <p:nvPr/>
        </p:nvCxnSpPr>
        <p:spPr bwMode="auto">
          <a:xfrm>
            <a:off x="1617663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599BC93-0B6E-45B7-B9A0-DDB9E594CD4F}"/>
              </a:ext>
            </a:extLst>
          </p:cNvPr>
          <p:cNvCxnSpPr/>
          <p:nvPr/>
        </p:nvCxnSpPr>
        <p:spPr bwMode="auto">
          <a:xfrm>
            <a:off x="1974850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6C05B55-502A-4784-A5B8-F64BC0BD133F}"/>
              </a:ext>
            </a:extLst>
          </p:cNvPr>
          <p:cNvCxnSpPr/>
          <p:nvPr/>
        </p:nvCxnSpPr>
        <p:spPr bwMode="auto">
          <a:xfrm>
            <a:off x="2333625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9E029EC-C5D9-4C5E-9D25-44255FC77961}"/>
              </a:ext>
            </a:extLst>
          </p:cNvPr>
          <p:cNvCxnSpPr/>
          <p:nvPr/>
        </p:nvCxnSpPr>
        <p:spPr bwMode="auto">
          <a:xfrm>
            <a:off x="2690813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74B24B1-8033-407E-A09B-BDC0991AA040}"/>
              </a:ext>
            </a:extLst>
          </p:cNvPr>
          <p:cNvCxnSpPr/>
          <p:nvPr/>
        </p:nvCxnSpPr>
        <p:spPr bwMode="auto">
          <a:xfrm>
            <a:off x="3048000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27338C6-20D1-484F-9D27-A00A6249B796}"/>
              </a:ext>
            </a:extLst>
          </p:cNvPr>
          <p:cNvCxnSpPr/>
          <p:nvPr/>
        </p:nvCxnSpPr>
        <p:spPr bwMode="auto">
          <a:xfrm>
            <a:off x="3405188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095BA2E-8E4F-48F9-B33A-8797BEA44EE6}"/>
              </a:ext>
            </a:extLst>
          </p:cNvPr>
          <p:cNvCxnSpPr/>
          <p:nvPr/>
        </p:nvCxnSpPr>
        <p:spPr bwMode="auto">
          <a:xfrm>
            <a:off x="3762375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966BA3E-4584-431F-B4BC-D59FBD13EB5C}"/>
              </a:ext>
            </a:extLst>
          </p:cNvPr>
          <p:cNvCxnSpPr/>
          <p:nvPr/>
        </p:nvCxnSpPr>
        <p:spPr bwMode="auto">
          <a:xfrm>
            <a:off x="4121150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A92566E-9CA1-47E0-8862-C27A9A407358}"/>
              </a:ext>
            </a:extLst>
          </p:cNvPr>
          <p:cNvCxnSpPr/>
          <p:nvPr/>
        </p:nvCxnSpPr>
        <p:spPr bwMode="auto">
          <a:xfrm>
            <a:off x="4478338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0A6B334-102D-47CF-B522-195469D6E06E}"/>
              </a:ext>
            </a:extLst>
          </p:cNvPr>
          <p:cNvCxnSpPr/>
          <p:nvPr/>
        </p:nvCxnSpPr>
        <p:spPr bwMode="auto">
          <a:xfrm>
            <a:off x="4835525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16D7729-985E-4FA5-B2FF-B5AC7B03FF26}"/>
              </a:ext>
            </a:extLst>
          </p:cNvPr>
          <p:cNvCxnSpPr/>
          <p:nvPr/>
        </p:nvCxnSpPr>
        <p:spPr bwMode="auto">
          <a:xfrm>
            <a:off x="5192713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691222B-94BE-4E76-90C5-3552B01D391A}"/>
              </a:ext>
            </a:extLst>
          </p:cNvPr>
          <p:cNvCxnSpPr/>
          <p:nvPr/>
        </p:nvCxnSpPr>
        <p:spPr bwMode="auto">
          <a:xfrm>
            <a:off x="5549900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C5E8C36-C767-4EC4-94E9-E8C76AE97095}"/>
              </a:ext>
            </a:extLst>
          </p:cNvPr>
          <p:cNvCxnSpPr/>
          <p:nvPr/>
        </p:nvCxnSpPr>
        <p:spPr bwMode="auto">
          <a:xfrm>
            <a:off x="5908675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1122186-AEDE-4E82-B547-91A3FCA53BC7}"/>
              </a:ext>
            </a:extLst>
          </p:cNvPr>
          <p:cNvCxnSpPr/>
          <p:nvPr/>
        </p:nvCxnSpPr>
        <p:spPr bwMode="auto">
          <a:xfrm>
            <a:off x="6265863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D85E1E5-4A1E-4120-8358-89C69A819D12}"/>
              </a:ext>
            </a:extLst>
          </p:cNvPr>
          <p:cNvCxnSpPr/>
          <p:nvPr/>
        </p:nvCxnSpPr>
        <p:spPr bwMode="auto">
          <a:xfrm>
            <a:off x="6623050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2E6D1E1-AE42-432C-9F27-343295DDF090}"/>
              </a:ext>
            </a:extLst>
          </p:cNvPr>
          <p:cNvCxnSpPr/>
          <p:nvPr/>
        </p:nvCxnSpPr>
        <p:spPr bwMode="auto">
          <a:xfrm>
            <a:off x="6980238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2396D80-5AB8-4584-832A-C16A03AC5C9C}"/>
              </a:ext>
            </a:extLst>
          </p:cNvPr>
          <p:cNvCxnSpPr/>
          <p:nvPr/>
        </p:nvCxnSpPr>
        <p:spPr bwMode="auto">
          <a:xfrm>
            <a:off x="7337425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AF63370-B07F-48C9-833E-CD4998DEC573}"/>
              </a:ext>
            </a:extLst>
          </p:cNvPr>
          <p:cNvCxnSpPr/>
          <p:nvPr/>
        </p:nvCxnSpPr>
        <p:spPr bwMode="auto">
          <a:xfrm>
            <a:off x="7696200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5C1E3D7-D2D3-4F30-9E40-CFD8E7D174EC}"/>
              </a:ext>
            </a:extLst>
          </p:cNvPr>
          <p:cNvCxnSpPr/>
          <p:nvPr/>
        </p:nvCxnSpPr>
        <p:spPr bwMode="auto">
          <a:xfrm>
            <a:off x="8053388" y="4095750"/>
            <a:ext cx="0" cy="36353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64">
            <a:extLst>
              <a:ext uri="{FF2B5EF4-FFF2-40B4-BE49-F238E27FC236}">
                <a16:creationId xmlns:a16="http://schemas.microsoft.com/office/drawing/2014/main" id="{0571F3F6-8DAC-4C35-9852-3FC67B1DE7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746500"/>
            <a:ext cx="337082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28" name="Rectangle 65">
            <a:extLst>
              <a:ext uri="{FF2B5EF4-FFF2-40B4-BE49-F238E27FC236}">
                <a16:creationId xmlns:a16="http://schemas.microsoft.com/office/drawing/2014/main" id="{ED879380-0635-4281-9FCC-B7E69323BD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3325" y="3746500"/>
            <a:ext cx="283398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9" name="Rectangle 66">
            <a:extLst>
              <a:ext uri="{FF2B5EF4-FFF2-40B4-BE49-F238E27FC236}">
                <a16:creationId xmlns:a16="http://schemas.microsoft.com/office/drawing/2014/main" id="{0C09D6F6-B88C-41B3-BF9B-7C5C381E4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8365" y="3746500"/>
            <a:ext cx="311054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0" name="Rectangle 67">
            <a:extLst>
              <a:ext uri="{FF2B5EF4-FFF2-40B4-BE49-F238E27FC236}">
                <a16:creationId xmlns:a16="http://schemas.microsoft.com/office/drawing/2014/main" id="{EC8B72B2-1C1D-4A73-8C70-BF5A2EC88E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080" y="3746500"/>
            <a:ext cx="309427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1" name="Rectangle 68">
            <a:extLst>
              <a:ext uri="{FF2B5EF4-FFF2-40B4-BE49-F238E27FC236}">
                <a16:creationId xmlns:a16="http://schemas.microsoft.com/office/drawing/2014/main" id="{DB1F4980-0EA8-476E-8C74-6D2A9E6D51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5659" y="3746500"/>
            <a:ext cx="324069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32" name="Rectangle 69">
            <a:extLst>
              <a:ext uri="{FF2B5EF4-FFF2-40B4-BE49-F238E27FC236}">
                <a16:creationId xmlns:a16="http://schemas.microsoft.com/office/drawing/2014/main" id="{190FD8F3-258D-426C-BE44-EAF47DD127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3512" y="3746500"/>
            <a:ext cx="312681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3" name="Rectangle 70">
            <a:extLst>
              <a:ext uri="{FF2B5EF4-FFF2-40B4-BE49-F238E27FC236}">
                <a16:creationId xmlns:a16="http://schemas.microsoft.com/office/drawing/2014/main" id="{E7C996D2-17CE-4B37-82AF-84FBB7071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3232" y="3746500"/>
            <a:ext cx="317561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34" name="Rectangle 71">
            <a:extLst>
              <a:ext uri="{FF2B5EF4-FFF2-40B4-BE49-F238E27FC236}">
                <a16:creationId xmlns:a16="http://schemas.microsoft.com/office/drawing/2014/main" id="{79E39E4C-B4E8-4921-A4C9-F400D3751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1900" y="3746500"/>
            <a:ext cx="304545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35" name="Rectangle 72">
            <a:extLst>
              <a:ext uri="{FF2B5EF4-FFF2-40B4-BE49-F238E27FC236}">
                <a16:creationId xmlns:a16="http://schemas.microsoft.com/office/drawing/2014/main" id="{1127CCF3-BF93-4CCA-86B0-F106838B8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5450" y="3746500"/>
            <a:ext cx="325695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36" name="Rectangle 104">
            <a:extLst>
              <a:ext uri="{FF2B5EF4-FFF2-40B4-BE49-F238E27FC236}">
                <a16:creationId xmlns:a16="http://schemas.microsoft.com/office/drawing/2014/main" id="{C7BFB69F-2776-4803-9A26-26F54BF259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677" y="3746500"/>
            <a:ext cx="317561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37" name="Rectangle 105">
            <a:extLst>
              <a:ext uri="{FF2B5EF4-FFF2-40B4-BE49-F238E27FC236}">
                <a16:creationId xmlns:a16="http://schemas.microsoft.com/office/drawing/2014/main" id="{AAF3FD2E-484C-4D4C-937F-5D1227DDAD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8050" y="3746500"/>
            <a:ext cx="433067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38" name="Rectangle 106">
            <a:extLst>
              <a:ext uri="{FF2B5EF4-FFF2-40B4-BE49-F238E27FC236}">
                <a16:creationId xmlns:a16="http://schemas.microsoft.com/office/drawing/2014/main" id="{1AE4514A-78AF-4550-A667-A204B775CE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9019" y="3746500"/>
            <a:ext cx="379381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39" name="Rectangle 107">
            <a:extLst>
              <a:ext uri="{FF2B5EF4-FFF2-40B4-BE49-F238E27FC236}">
                <a16:creationId xmlns:a16="http://schemas.microsoft.com/office/drawing/2014/main" id="{B2B2A954-5DDF-47D3-BA2E-A36512F53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9317" y="3746500"/>
            <a:ext cx="407037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12</a:t>
            </a:r>
          </a:p>
        </p:txBody>
      </p:sp>
      <p:sp>
        <p:nvSpPr>
          <p:cNvPr id="40" name="Rectangle 108">
            <a:extLst>
              <a:ext uri="{FF2B5EF4-FFF2-40B4-BE49-F238E27FC236}">
                <a16:creationId xmlns:a16="http://schemas.microsoft.com/office/drawing/2014/main" id="{55E1228C-90FD-4094-B5E4-F3B2C50A99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44255" y="3746500"/>
            <a:ext cx="405410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13</a:t>
            </a:r>
          </a:p>
        </p:txBody>
      </p:sp>
      <p:sp>
        <p:nvSpPr>
          <p:cNvPr id="41" name="Rectangle 109">
            <a:extLst>
              <a:ext uri="{FF2B5EF4-FFF2-40B4-BE49-F238E27FC236}">
                <a16:creationId xmlns:a16="http://schemas.microsoft.com/office/drawing/2014/main" id="{0B09A33F-8ED7-4521-B3B7-2C3AE1C2BD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99095" y="3746500"/>
            <a:ext cx="420052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14</a:t>
            </a:r>
          </a:p>
        </p:txBody>
      </p:sp>
      <p:sp>
        <p:nvSpPr>
          <p:cNvPr id="42" name="Rectangle 110">
            <a:extLst>
              <a:ext uri="{FF2B5EF4-FFF2-40B4-BE49-F238E27FC236}">
                <a16:creationId xmlns:a16="http://schemas.microsoft.com/office/drawing/2014/main" id="{0141E55B-AC41-4ECA-88A9-ED5F8FEBC2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6950" y="3746500"/>
            <a:ext cx="408663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15</a:t>
            </a:r>
          </a:p>
        </p:txBody>
      </p:sp>
      <p:sp>
        <p:nvSpPr>
          <p:cNvPr id="43" name="Rectangle 111">
            <a:extLst>
              <a:ext uri="{FF2B5EF4-FFF2-40B4-BE49-F238E27FC236}">
                <a16:creationId xmlns:a16="http://schemas.microsoft.com/office/drawing/2014/main" id="{7CFA4D14-CDDF-456E-9556-BF581F6604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8633" y="3746500"/>
            <a:ext cx="413545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16</a:t>
            </a:r>
          </a:p>
        </p:txBody>
      </p:sp>
      <p:sp>
        <p:nvSpPr>
          <p:cNvPr id="44" name="Rectangle 112">
            <a:extLst>
              <a:ext uri="{FF2B5EF4-FFF2-40B4-BE49-F238E27FC236}">
                <a16:creationId xmlns:a16="http://schemas.microsoft.com/office/drawing/2014/main" id="{EE177CEC-2926-449D-BCC2-943887BD25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79265" y="3746500"/>
            <a:ext cx="400530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17</a:t>
            </a:r>
          </a:p>
        </p:txBody>
      </p:sp>
      <p:sp>
        <p:nvSpPr>
          <p:cNvPr id="45" name="Rectangle 113">
            <a:extLst>
              <a:ext uri="{FF2B5EF4-FFF2-40B4-BE49-F238E27FC236}">
                <a16:creationId xmlns:a16="http://schemas.microsoft.com/office/drawing/2014/main" id="{32CF4CF6-919B-44AC-B073-9E94EF515D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2819" y="3746500"/>
            <a:ext cx="421678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18</a:t>
            </a:r>
          </a:p>
        </p:txBody>
      </p:sp>
      <p:sp>
        <p:nvSpPr>
          <p:cNvPr id="46" name="Rectangle 114">
            <a:extLst>
              <a:ext uri="{FF2B5EF4-FFF2-40B4-BE49-F238E27FC236}">
                <a16:creationId xmlns:a16="http://schemas.microsoft.com/office/drawing/2014/main" id="{8B59C7BC-B663-48A7-9183-8B6E550D30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9044" y="3746500"/>
            <a:ext cx="413545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19</a:t>
            </a:r>
          </a:p>
        </p:txBody>
      </p:sp>
      <p:sp>
        <p:nvSpPr>
          <p:cNvPr id="47" name="Rectangle 115">
            <a:extLst>
              <a:ext uri="{FF2B5EF4-FFF2-40B4-BE49-F238E27FC236}">
                <a16:creationId xmlns:a16="http://schemas.microsoft.com/office/drawing/2014/main" id="{1A432ED3-8110-465D-96D9-FDA4868C7C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7615" y="3746500"/>
            <a:ext cx="460723" cy="37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20</a:t>
            </a:r>
          </a:p>
        </p:txBody>
      </p:sp>
      <p:pic>
        <p:nvPicPr>
          <p:cNvPr id="48" name="Talking Partners">
            <a:extLst>
              <a:ext uri="{FF2B5EF4-FFF2-40B4-BE49-F238E27FC236}">
                <a16:creationId xmlns:a16="http://schemas.microsoft.com/office/drawing/2014/main" id="{46761FF3-5ABF-4136-9C65-5D44DC3E9B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EB44F80-99F9-4D87-862F-58F58A93CA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513" y="2354486"/>
            <a:ext cx="792162" cy="673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78">
            <a:extLst>
              <a:ext uri="{FF2B5EF4-FFF2-40B4-BE49-F238E27FC236}">
                <a16:creationId xmlns:a16="http://schemas.microsoft.com/office/drawing/2014/main" id="{64302856-013B-4F31-981A-9DFE66B0E5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3068637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79">
            <a:extLst>
              <a:ext uri="{FF2B5EF4-FFF2-40B4-BE49-F238E27FC236}">
                <a16:creationId xmlns:a16="http://schemas.microsoft.com/office/drawing/2014/main" id="{932649E8-D6A0-405F-9B79-B351E232AA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3068637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80">
            <a:extLst>
              <a:ext uri="{FF2B5EF4-FFF2-40B4-BE49-F238E27FC236}">
                <a16:creationId xmlns:a16="http://schemas.microsoft.com/office/drawing/2014/main" id="{F162B0C6-A84B-43C4-8911-2BEB2A8377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3068637"/>
            <a:ext cx="2428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81">
            <a:extLst>
              <a:ext uri="{FF2B5EF4-FFF2-40B4-BE49-F238E27FC236}">
                <a16:creationId xmlns:a16="http://schemas.microsoft.com/office/drawing/2014/main" id="{9676C451-3416-4024-AC42-5119A5D5A5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63" y="3068637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737F0BD1-7A3A-4D60-9EB0-0F3B98A408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3" y="3068637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Oval 54">
            <a:extLst>
              <a:ext uri="{FF2B5EF4-FFF2-40B4-BE49-F238E27FC236}">
                <a16:creationId xmlns:a16="http://schemas.microsoft.com/office/drawing/2014/main" id="{E398E569-31EB-472E-A388-C3BD254720D5}"/>
              </a:ext>
            </a:extLst>
          </p:cNvPr>
          <p:cNvSpPr/>
          <p:nvPr/>
        </p:nvSpPr>
        <p:spPr>
          <a:xfrm>
            <a:off x="2863850" y="3741737"/>
            <a:ext cx="368300" cy="368300"/>
          </a:xfrm>
          <a:prstGeom prst="ellipse">
            <a:avLst/>
          </a:prstGeom>
          <a:noFill/>
          <a:ln w="28575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56" name="Picture 81">
            <a:extLst>
              <a:ext uri="{FF2B5EF4-FFF2-40B4-BE49-F238E27FC236}">
                <a16:creationId xmlns:a16="http://schemas.microsoft.com/office/drawing/2014/main" id="{94ED04F7-8CAA-4A5B-8D65-276ACC5A39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3057525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Rounded Rectangle 73">
            <a:extLst>
              <a:ext uri="{FF2B5EF4-FFF2-40B4-BE49-F238E27FC236}">
                <a16:creationId xmlns:a16="http://schemas.microsoft.com/office/drawing/2014/main" id="{9807604C-52F5-4F60-986F-8A8D9E6FC1EF}"/>
              </a:ext>
            </a:extLst>
          </p:cNvPr>
          <p:cNvSpPr/>
          <p:nvPr/>
        </p:nvSpPr>
        <p:spPr>
          <a:xfrm>
            <a:off x="2889940" y="5294300"/>
            <a:ext cx="3430468" cy="513706"/>
          </a:xfrm>
          <a:prstGeom prst="roundRect">
            <a:avLst/>
          </a:prstGeom>
          <a:solidFill>
            <a:schemeClr val="bg1"/>
          </a:solidFill>
          <a:ln>
            <a:solidFill>
              <a:srgbClr val="4CBE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One more than 5 is 6.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6EB4CD9F-AB8D-49BE-9844-6379372235B4}"/>
              </a:ext>
            </a:extLst>
          </p:cNvPr>
          <p:cNvSpPr/>
          <p:nvPr/>
        </p:nvSpPr>
        <p:spPr>
          <a:xfrm>
            <a:off x="755650" y="632796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Bunny Hops</a:t>
            </a:r>
          </a:p>
        </p:txBody>
      </p:sp>
    </p:spTree>
    <p:extLst>
      <p:ext uri="{BB962C8B-B14F-4D97-AF65-F5344CB8AC3E}">
        <p14:creationId xmlns:p14="http://schemas.microsoft.com/office/powerpoint/2010/main" val="2719414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-2.22222E-6 0.00023 C 0.00018 -0.00764 0.00035 -0.01528 0.00087 -0.02292 C 0.00122 -0.02917 0.00226 -0.02986 0.00347 -0.03611 C 0.00382 -0.03773 0.004 -0.03935 0.00434 -0.04097 C 0.00504 -0.04329 0.00556 -0.04583 0.00625 -0.04815 C 0.0066 -0.0493 0.00643 -0.05092 0.00712 -0.05162 C 0.00799 -0.05301 0.00903 -0.05393 0.0099 -0.05532 C 0.01545 -0.06505 0.01094 -0.06018 0.01615 -0.06481 C 0.01997 -0.06458 0.02396 -0.06458 0.02778 -0.06366 C 0.02969 -0.06342 0.03143 -0.06204 0.03316 -0.06134 L 0.03594 -0.06018 C 0.03646 -0.05903 0.03733 -0.05787 0.03768 -0.05648 C 0.03976 -0.05069 0.03924 -0.05 0.04045 -0.04444 C 0.04566 -0.0213 0.04219 -0.05301 0.04219 0.00602 " pathEditMode="relative" rAng="0" ptsTypes="AAAAAAAAAAAAAAA">
                                      <p:cBhvr>
                                        <p:cTn id="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3" y="-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A9A72C3-4E10-4D56-8FAB-EA87FEA88AA8}"/>
              </a:ext>
            </a:extLst>
          </p:cNvPr>
          <p:cNvSpPr/>
          <p:nvPr/>
        </p:nvSpPr>
        <p:spPr>
          <a:xfrm>
            <a:off x="719138" y="2071687"/>
            <a:ext cx="7669212" cy="4089400"/>
          </a:xfrm>
          <a:prstGeom prst="roundRect">
            <a:avLst/>
          </a:prstGeom>
          <a:solidFill>
            <a:srgbClr val="83420D"/>
          </a:solidFill>
          <a:ln w="38100">
            <a:solidFill>
              <a:srgbClr val="5C93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1892600E-6C00-4289-B09C-BE82EBD4EA9D}"/>
              </a:ext>
            </a:extLst>
          </p:cNvPr>
          <p:cNvGrpSpPr/>
          <p:nvPr/>
        </p:nvGrpSpPr>
        <p:grpSpPr>
          <a:xfrm>
            <a:off x="2901310" y="5293103"/>
            <a:ext cx="3435336" cy="509587"/>
            <a:chOff x="2901310" y="5293103"/>
            <a:chExt cx="3435336" cy="509587"/>
          </a:xfrm>
        </p:grpSpPr>
        <p:sp>
          <p:nvSpPr>
            <p:cNvPr id="63" name="Rounded Rectangle 73">
              <a:extLst>
                <a:ext uri="{FF2B5EF4-FFF2-40B4-BE49-F238E27FC236}">
                  <a16:creationId xmlns:a16="http://schemas.microsoft.com/office/drawing/2014/main" id="{49831958-5F0A-4FB8-A619-60C96A930FA1}"/>
                </a:ext>
              </a:extLst>
            </p:cNvPr>
            <p:cNvSpPr/>
            <p:nvPr/>
          </p:nvSpPr>
          <p:spPr>
            <a:xfrm>
              <a:off x="2901310" y="5293103"/>
              <a:ext cx="3435336" cy="509587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9FE2F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en-GB" sz="2200" dirty="0">
                  <a:solidFill>
                    <a:schemeClr val="tx1"/>
                  </a:solidFill>
                </a:rPr>
                <a:t>One more than 11 is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134E894F-9320-453F-A01B-04B35B5BDD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97803" y="5322758"/>
              <a:ext cx="180052" cy="477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500" dirty="0">
                  <a:solidFill>
                    <a:schemeClr val="tx1"/>
                  </a:solidFill>
                </a:rPr>
                <a:t>.</a:t>
              </a:r>
              <a:endParaRPr lang="en-GB" altLang="en-US" sz="2500" dirty="0">
                <a:solidFill>
                  <a:schemeClr val="tx1"/>
                </a:solidFill>
              </a:endParaRPr>
            </a:p>
          </p:txBody>
        </p: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62A9AFD3-2E9B-4DBA-902B-63131CAD973E}"/>
                </a:ext>
              </a:extLst>
            </p:cNvPr>
            <p:cNvCxnSpPr>
              <a:cxnSpLocks/>
            </p:cNvCxnSpPr>
            <p:nvPr/>
          </p:nvCxnSpPr>
          <p:spPr>
            <a:xfrm>
              <a:off x="5526252" y="5654018"/>
              <a:ext cx="431446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" name="Group 41">
            <a:extLst>
              <a:ext uri="{FF2B5EF4-FFF2-40B4-BE49-F238E27FC236}">
                <a16:creationId xmlns:a16="http://schemas.microsoft.com/office/drawing/2014/main" id="{C5AE2ECD-B78C-403F-9F3A-07A11533F1DC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734706"/>
            <a:ext cx="7532688" cy="712787"/>
            <a:chOff x="686735" y="3004107"/>
            <a:chExt cx="7865315" cy="744109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A94313D-1AED-4260-AF94-EEFC4DC45AEF}"/>
                </a:ext>
              </a:extLst>
            </p:cNvPr>
            <p:cNvCxnSpPr/>
            <p:nvPr/>
          </p:nvCxnSpPr>
          <p:spPr>
            <a:xfrm>
              <a:off x="840892" y="3559288"/>
              <a:ext cx="7465833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3DB4357C-9A3C-420F-8A17-415668F42BF7}"/>
                </a:ext>
              </a:extLst>
            </p:cNvPr>
            <p:cNvCxnSpPr/>
            <p:nvPr/>
          </p:nvCxnSpPr>
          <p:spPr>
            <a:xfrm>
              <a:off x="840892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978B21F0-54F3-4FF7-AD65-535A49E2E67C}"/>
                </a:ext>
              </a:extLst>
            </p:cNvPr>
            <p:cNvCxnSpPr/>
            <p:nvPr/>
          </p:nvCxnSpPr>
          <p:spPr>
            <a:xfrm>
              <a:off x="1213852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8E83105E-750B-4F04-A5AA-2E711BCD0B57}"/>
                </a:ext>
              </a:extLst>
            </p:cNvPr>
            <p:cNvCxnSpPr/>
            <p:nvPr/>
          </p:nvCxnSpPr>
          <p:spPr>
            <a:xfrm>
              <a:off x="1586813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A7024153-2933-41FE-A46D-065B78CD2ED0}"/>
                </a:ext>
              </a:extLst>
            </p:cNvPr>
            <p:cNvCxnSpPr/>
            <p:nvPr/>
          </p:nvCxnSpPr>
          <p:spPr>
            <a:xfrm>
              <a:off x="1959772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D7B3D47-E645-4B1F-B78F-35CECEB63CF5}"/>
                </a:ext>
              </a:extLst>
            </p:cNvPr>
            <p:cNvCxnSpPr/>
            <p:nvPr/>
          </p:nvCxnSpPr>
          <p:spPr>
            <a:xfrm>
              <a:off x="2334390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AD121870-A7D6-4AAF-A4C4-74BD42AD7FBC}"/>
                </a:ext>
              </a:extLst>
            </p:cNvPr>
            <p:cNvCxnSpPr/>
            <p:nvPr/>
          </p:nvCxnSpPr>
          <p:spPr>
            <a:xfrm>
              <a:off x="2707351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C409F8C-1C9A-47BB-9573-7DC42F187432}"/>
                </a:ext>
              </a:extLst>
            </p:cNvPr>
            <p:cNvCxnSpPr/>
            <p:nvPr/>
          </p:nvCxnSpPr>
          <p:spPr>
            <a:xfrm>
              <a:off x="3080310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AABF51A-338A-4F93-ABE2-FEE8A15B0203}"/>
                </a:ext>
              </a:extLst>
            </p:cNvPr>
            <p:cNvCxnSpPr/>
            <p:nvPr/>
          </p:nvCxnSpPr>
          <p:spPr>
            <a:xfrm>
              <a:off x="3453271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7B002F3A-741B-4E10-BF61-4569AD5DEAFB}"/>
                </a:ext>
              </a:extLst>
            </p:cNvPr>
            <p:cNvCxnSpPr/>
            <p:nvPr/>
          </p:nvCxnSpPr>
          <p:spPr>
            <a:xfrm>
              <a:off x="3826230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60E4ED1-37BC-4232-99AB-74328AAF0DF2}"/>
                </a:ext>
              </a:extLst>
            </p:cNvPr>
            <p:cNvCxnSpPr/>
            <p:nvPr/>
          </p:nvCxnSpPr>
          <p:spPr>
            <a:xfrm>
              <a:off x="4200848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0A16886F-DAC6-4FBE-B49E-ABB44A09D001}"/>
                </a:ext>
              </a:extLst>
            </p:cNvPr>
            <p:cNvCxnSpPr/>
            <p:nvPr/>
          </p:nvCxnSpPr>
          <p:spPr>
            <a:xfrm>
              <a:off x="4573809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8206BD6-A00E-4BFA-85DA-582230688BF7}"/>
                </a:ext>
              </a:extLst>
            </p:cNvPr>
            <p:cNvCxnSpPr/>
            <p:nvPr/>
          </p:nvCxnSpPr>
          <p:spPr>
            <a:xfrm>
              <a:off x="4946768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163318C-A0BE-4B54-9B21-369B7D797F93}"/>
                </a:ext>
              </a:extLst>
            </p:cNvPr>
            <p:cNvCxnSpPr/>
            <p:nvPr/>
          </p:nvCxnSpPr>
          <p:spPr>
            <a:xfrm>
              <a:off x="5319729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7ED780C-DB3F-4302-B4C0-CF0E38E5210D}"/>
                </a:ext>
              </a:extLst>
            </p:cNvPr>
            <p:cNvCxnSpPr/>
            <p:nvPr/>
          </p:nvCxnSpPr>
          <p:spPr>
            <a:xfrm>
              <a:off x="5692689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7580F08-51F0-4A8C-AD89-9D306BA1453B}"/>
                </a:ext>
              </a:extLst>
            </p:cNvPr>
            <p:cNvCxnSpPr/>
            <p:nvPr/>
          </p:nvCxnSpPr>
          <p:spPr>
            <a:xfrm>
              <a:off x="6067306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19DA9389-11FA-4B3B-AA31-E588AA3A93C4}"/>
                </a:ext>
              </a:extLst>
            </p:cNvPr>
            <p:cNvCxnSpPr/>
            <p:nvPr/>
          </p:nvCxnSpPr>
          <p:spPr>
            <a:xfrm>
              <a:off x="6440267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C1D0FD43-CF3C-4AEE-B409-F5849DF5486C}"/>
                </a:ext>
              </a:extLst>
            </p:cNvPr>
            <p:cNvCxnSpPr/>
            <p:nvPr/>
          </p:nvCxnSpPr>
          <p:spPr>
            <a:xfrm>
              <a:off x="6813227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900975A6-18B3-4B04-A3ED-61F54513E401}"/>
                </a:ext>
              </a:extLst>
            </p:cNvPr>
            <p:cNvCxnSpPr/>
            <p:nvPr/>
          </p:nvCxnSpPr>
          <p:spPr>
            <a:xfrm>
              <a:off x="7186187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7B7ACEF3-E949-4FE2-8E80-B3E5C8B31B63}"/>
                </a:ext>
              </a:extLst>
            </p:cNvPr>
            <p:cNvCxnSpPr/>
            <p:nvPr/>
          </p:nvCxnSpPr>
          <p:spPr>
            <a:xfrm>
              <a:off x="7559147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2A86EC82-DB92-4097-9729-592EDE13AAAF}"/>
                </a:ext>
              </a:extLst>
            </p:cNvPr>
            <p:cNvCxnSpPr/>
            <p:nvPr/>
          </p:nvCxnSpPr>
          <p:spPr>
            <a:xfrm>
              <a:off x="7933764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0378AA96-B8A5-4B72-9297-CF89CF74C15C}"/>
                </a:ext>
              </a:extLst>
            </p:cNvPr>
            <p:cNvCxnSpPr/>
            <p:nvPr/>
          </p:nvCxnSpPr>
          <p:spPr>
            <a:xfrm>
              <a:off x="8306725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64">
              <a:extLst>
                <a:ext uri="{FF2B5EF4-FFF2-40B4-BE49-F238E27FC236}">
                  <a16:creationId xmlns:a16="http://schemas.microsoft.com/office/drawing/2014/main" id="{47CB951B-75DC-4FE9-A504-8B0B18E39E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6735" y="3004107"/>
              <a:ext cx="351967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0</a:t>
              </a:r>
            </a:p>
          </p:txBody>
        </p:sp>
        <p:sp>
          <p:nvSpPr>
            <p:cNvPr id="27" name="Rectangle 65">
              <a:extLst>
                <a:ext uri="{FF2B5EF4-FFF2-40B4-BE49-F238E27FC236}">
                  <a16:creationId xmlns:a16="http://schemas.microsoft.com/office/drawing/2014/main" id="{3B238A0A-A4A7-4F74-9125-3847575690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0646" y="3004107"/>
              <a:ext cx="295912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28" name="Rectangle 66">
              <a:extLst>
                <a:ext uri="{FF2B5EF4-FFF2-40B4-BE49-F238E27FC236}">
                  <a16:creationId xmlns:a16="http://schemas.microsoft.com/office/drawing/2014/main" id="{B93EBAC7-C179-4175-84CF-B81CB62015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0480" y="3004107"/>
              <a:ext cx="324789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29" name="Rectangle 67">
              <a:extLst>
                <a:ext uri="{FF2B5EF4-FFF2-40B4-BE49-F238E27FC236}">
                  <a16:creationId xmlns:a16="http://schemas.microsoft.com/office/drawing/2014/main" id="{59BCDCBD-F902-4ED1-9F59-6C093B6F96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3991" y="3004107"/>
              <a:ext cx="323091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30" name="Rectangle 68">
              <a:extLst>
                <a:ext uri="{FF2B5EF4-FFF2-40B4-BE49-F238E27FC236}">
                  <a16:creationId xmlns:a16="http://schemas.microsoft.com/office/drawing/2014/main" id="{E4D49BB1-036B-43B5-9C9D-9877E1D3EC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9007" y="3004107"/>
              <a:ext cx="338379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4</a:t>
              </a:r>
            </a:p>
          </p:txBody>
        </p:sp>
        <p:sp>
          <p:nvSpPr>
            <p:cNvPr id="31" name="Rectangle 69">
              <a:extLst>
                <a:ext uri="{FF2B5EF4-FFF2-40B4-BE49-F238E27FC236}">
                  <a16:creationId xmlns:a16="http://schemas.microsoft.com/office/drawing/2014/main" id="{78F9D934-8223-401D-A7D9-C5505D7500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3103" y="3004107"/>
              <a:ext cx="326488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5</a:t>
              </a:r>
            </a:p>
          </p:txBody>
        </p:sp>
        <p:sp>
          <p:nvSpPr>
            <p:cNvPr id="32" name="Rectangle 70">
              <a:extLst>
                <a:ext uri="{FF2B5EF4-FFF2-40B4-BE49-F238E27FC236}">
                  <a16:creationId xmlns:a16="http://schemas.microsoft.com/office/drawing/2014/main" id="{B2D7CE95-1BE8-4BC8-8BC9-A40B6DB4E3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8708" y="3004107"/>
              <a:ext cx="331584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6</a:t>
              </a:r>
            </a:p>
          </p:txBody>
        </p:sp>
        <p:sp>
          <p:nvSpPr>
            <p:cNvPr id="33" name="Rectangle 71">
              <a:extLst>
                <a:ext uri="{FF2B5EF4-FFF2-40B4-BE49-F238E27FC236}">
                  <a16:creationId xmlns:a16="http://schemas.microsoft.com/office/drawing/2014/main" id="{F09B845C-8CC7-42E0-AC71-9EBC513261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3655" y="3004107"/>
              <a:ext cx="317993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7</a:t>
              </a:r>
            </a:p>
          </p:txBody>
        </p:sp>
        <p:sp>
          <p:nvSpPr>
            <p:cNvPr id="34" name="Rectangle 72">
              <a:extLst>
                <a:ext uri="{FF2B5EF4-FFF2-40B4-BE49-F238E27FC236}">
                  <a16:creationId xmlns:a16="http://schemas.microsoft.com/office/drawing/2014/main" id="{CFB6F1CB-ECD6-413A-AB68-9EBD4BB85C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2376" y="3004107"/>
              <a:ext cx="340077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8</a:t>
              </a:r>
            </a:p>
          </p:txBody>
        </p:sp>
        <p:sp>
          <p:nvSpPr>
            <p:cNvPr id="35" name="Rectangle 104">
              <a:extLst>
                <a:ext uri="{FF2B5EF4-FFF2-40B4-BE49-F238E27FC236}">
                  <a16:creationId xmlns:a16="http://schemas.microsoft.com/office/drawing/2014/main" id="{E43B97AA-687B-40B9-9AE4-66D5973A90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4775" y="3004107"/>
              <a:ext cx="331584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9</a:t>
              </a:r>
            </a:p>
          </p:txBody>
        </p:sp>
        <p:sp>
          <p:nvSpPr>
            <p:cNvPr id="36" name="Rectangle 105">
              <a:extLst>
                <a:ext uri="{FF2B5EF4-FFF2-40B4-BE49-F238E27FC236}">
                  <a16:creationId xmlns:a16="http://schemas.microsoft.com/office/drawing/2014/main" id="{DC531840-A521-4DC7-9232-680809166F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54235" y="3004107"/>
              <a:ext cx="452190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10</a:t>
              </a:r>
            </a:p>
          </p:txBody>
        </p:sp>
        <p:sp>
          <p:nvSpPr>
            <p:cNvPr id="37" name="Rectangle 106">
              <a:extLst>
                <a:ext uri="{FF2B5EF4-FFF2-40B4-BE49-F238E27FC236}">
                  <a16:creationId xmlns:a16="http://schemas.microsoft.com/office/drawing/2014/main" id="{074F285B-94EA-4D56-BF5F-9555B56BA9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2027" y="3004107"/>
              <a:ext cx="396134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11</a:t>
              </a:r>
            </a:p>
          </p:txBody>
        </p:sp>
        <p:sp>
          <p:nvSpPr>
            <p:cNvPr id="38" name="Rectangle 107">
              <a:extLst>
                <a:ext uri="{FF2B5EF4-FFF2-40B4-BE49-F238E27FC236}">
                  <a16:creationId xmlns:a16="http://schemas.microsoft.com/office/drawing/2014/main" id="{5954687F-14FD-45CE-817F-B1A5D87611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07351" y="3004107"/>
              <a:ext cx="425011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12</a:t>
              </a:r>
            </a:p>
          </p:txBody>
        </p:sp>
        <p:sp>
          <p:nvSpPr>
            <p:cNvPr id="39" name="Rectangle 108">
              <a:extLst>
                <a:ext uri="{FF2B5EF4-FFF2-40B4-BE49-F238E27FC236}">
                  <a16:creationId xmlns:a16="http://schemas.microsoft.com/office/drawing/2014/main" id="{AB1887B7-46A9-46AE-9C9B-CB01A5C40A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7963" y="3004107"/>
              <a:ext cx="423312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13</a:t>
              </a:r>
            </a:p>
          </p:txBody>
        </p:sp>
        <p:sp>
          <p:nvSpPr>
            <p:cNvPr id="40" name="Rectangle 109">
              <a:extLst>
                <a:ext uri="{FF2B5EF4-FFF2-40B4-BE49-F238E27FC236}">
                  <a16:creationId xmlns:a16="http://schemas.microsoft.com/office/drawing/2014/main" id="{7134EF95-298C-4B37-A26A-5B691A4BE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8472" y="3004107"/>
              <a:ext cx="438601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14</a:t>
              </a:r>
            </a:p>
          </p:txBody>
        </p:sp>
        <p:sp>
          <p:nvSpPr>
            <p:cNvPr id="41" name="Rectangle 110">
              <a:extLst>
                <a:ext uri="{FF2B5EF4-FFF2-40B4-BE49-F238E27FC236}">
                  <a16:creationId xmlns:a16="http://schemas.microsoft.com/office/drawing/2014/main" id="{00F792CE-E4DE-41C2-BF91-65CEF13C96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32570" y="3004107"/>
              <a:ext cx="426709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15</a:t>
              </a:r>
            </a:p>
          </p:txBody>
        </p:sp>
        <p:sp>
          <p:nvSpPr>
            <p:cNvPr id="42" name="Rectangle 111">
              <a:extLst>
                <a:ext uri="{FF2B5EF4-FFF2-40B4-BE49-F238E27FC236}">
                  <a16:creationId xmlns:a16="http://schemas.microsoft.com/office/drawing/2014/main" id="{5402E23A-D8C9-40AD-9984-53551694B0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9783" y="3004107"/>
              <a:ext cx="431806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16</a:t>
              </a:r>
            </a:p>
          </p:txBody>
        </p:sp>
        <p:sp>
          <p:nvSpPr>
            <p:cNvPr id="43" name="Rectangle 112">
              <a:extLst>
                <a:ext uri="{FF2B5EF4-FFF2-40B4-BE49-F238E27FC236}">
                  <a16:creationId xmlns:a16="http://schemas.microsoft.com/office/drawing/2014/main" id="{5D7CD27F-EC5E-4010-B15B-3EFEF619BD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76340" y="3004107"/>
              <a:ext cx="418217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17</a:t>
              </a:r>
            </a:p>
          </p:txBody>
        </p:sp>
        <p:sp>
          <p:nvSpPr>
            <p:cNvPr id="44" name="Rectangle 113">
              <a:extLst>
                <a:ext uri="{FF2B5EF4-FFF2-40B4-BE49-F238E27FC236}">
                  <a16:creationId xmlns:a16="http://schemas.microsoft.com/office/drawing/2014/main" id="{F84A1829-4AC6-4324-9B0D-FA4D3BB08C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35064" y="3004107"/>
              <a:ext cx="440298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18</a:t>
              </a:r>
            </a:p>
          </p:txBody>
        </p:sp>
        <p:sp>
          <p:nvSpPr>
            <p:cNvPr id="45" name="Rectangle 114">
              <a:extLst>
                <a:ext uri="{FF2B5EF4-FFF2-40B4-BE49-F238E27FC236}">
                  <a16:creationId xmlns:a16="http://schemas.microsoft.com/office/drawing/2014/main" id="{50A4A5A3-3C9A-439E-82AF-C615AB772F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17461" y="3004107"/>
              <a:ext cx="431806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19</a:t>
              </a:r>
            </a:p>
          </p:txBody>
        </p:sp>
        <p:sp>
          <p:nvSpPr>
            <p:cNvPr id="46" name="Rectangle 115">
              <a:extLst>
                <a:ext uri="{FF2B5EF4-FFF2-40B4-BE49-F238E27FC236}">
                  <a16:creationId xmlns:a16="http://schemas.microsoft.com/office/drawing/2014/main" id="{4BCD6361-9C28-42D3-B47B-C7C942FC69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0983" y="3004107"/>
              <a:ext cx="481067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20</a:t>
              </a:r>
            </a:p>
          </p:txBody>
        </p:sp>
      </p:grpSp>
      <p:pic>
        <p:nvPicPr>
          <p:cNvPr id="48" name="Picture 47">
            <a:extLst>
              <a:ext uri="{FF2B5EF4-FFF2-40B4-BE49-F238E27FC236}">
                <a16:creationId xmlns:a16="http://schemas.microsoft.com/office/drawing/2014/main" id="{62E45448-C6E5-4623-990F-2311B61D98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4559300" y="2383164"/>
            <a:ext cx="595313" cy="50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78">
            <a:extLst>
              <a:ext uri="{FF2B5EF4-FFF2-40B4-BE49-F238E27FC236}">
                <a16:creationId xmlns:a16="http://schemas.microsoft.com/office/drawing/2014/main" id="{855F46E5-874C-4CA3-843E-7EA896D26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3006043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79">
            <a:extLst>
              <a:ext uri="{FF2B5EF4-FFF2-40B4-BE49-F238E27FC236}">
                <a16:creationId xmlns:a16="http://schemas.microsoft.com/office/drawing/2014/main" id="{27662EB2-5605-43BB-BCDA-36D776F7FF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3006043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80">
            <a:extLst>
              <a:ext uri="{FF2B5EF4-FFF2-40B4-BE49-F238E27FC236}">
                <a16:creationId xmlns:a16="http://schemas.microsoft.com/office/drawing/2014/main" id="{7D893704-505A-4C31-9195-5FC31AF788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3006043"/>
            <a:ext cx="2428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81">
            <a:extLst>
              <a:ext uri="{FF2B5EF4-FFF2-40B4-BE49-F238E27FC236}">
                <a16:creationId xmlns:a16="http://schemas.microsoft.com/office/drawing/2014/main" id="{BE6490E4-FA84-44E7-8BCA-94A5A8377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63" y="3006043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5E258759-FC32-4BA8-9FF9-A692E8773A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25" y="3006043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Oval 53">
            <a:extLst>
              <a:ext uri="{FF2B5EF4-FFF2-40B4-BE49-F238E27FC236}">
                <a16:creationId xmlns:a16="http://schemas.microsoft.com/office/drawing/2014/main" id="{4EBE3BF5-7C4A-4CA1-A4F0-AC5DBDAF7A32}"/>
              </a:ext>
            </a:extLst>
          </p:cNvPr>
          <p:cNvSpPr/>
          <p:nvPr/>
        </p:nvSpPr>
        <p:spPr>
          <a:xfrm>
            <a:off x="5005388" y="3729943"/>
            <a:ext cx="368300" cy="368300"/>
          </a:xfrm>
          <a:prstGeom prst="ellipse">
            <a:avLst/>
          </a:prstGeom>
          <a:noFill/>
          <a:ln w="28575">
            <a:solidFill>
              <a:srgbClr val="9FE2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5" name="Picture 75">
            <a:extLst>
              <a:ext uri="{FF2B5EF4-FFF2-40B4-BE49-F238E27FC236}">
                <a16:creationId xmlns:a16="http://schemas.microsoft.com/office/drawing/2014/main" id="{43235EAB-FC31-4E1B-9A2C-14492C6754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163" y="3006043"/>
            <a:ext cx="2428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76">
            <a:extLst>
              <a:ext uri="{FF2B5EF4-FFF2-40B4-BE49-F238E27FC236}">
                <a16:creationId xmlns:a16="http://schemas.microsoft.com/office/drawing/2014/main" id="{4CAA032C-A006-4CDB-BB81-9B6AD4DDBF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3" y="3006043"/>
            <a:ext cx="2428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77">
            <a:extLst>
              <a:ext uri="{FF2B5EF4-FFF2-40B4-BE49-F238E27FC236}">
                <a16:creationId xmlns:a16="http://schemas.microsoft.com/office/drawing/2014/main" id="{E46D1060-15EC-4C2C-BB9E-AB8EA53098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413" y="3006043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83">
            <a:extLst>
              <a:ext uri="{FF2B5EF4-FFF2-40B4-BE49-F238E27FC236}">
                <a16:creationId xmlns:a16="http://schemas.microsoft.com/office/drawing/2014/main" id="{888D0BCF-8287-4971-AA62-B596BAB74A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0775" y="3006043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84">
            <a:extLst>
              <a:ext uri="{FF2B5EF4-FFF2-40B4-BE49-F238E27FC236}">
                <a16:creationId xmlns:a16="http://schemas.microsoft.com/office/drawing/2014/main" id="{DC2A879D-7BFB-4179-AB40-7140A76AB4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3006043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85">
            <a:extLst>
              <a:ext uri="{FF2B5EF4-FFF2-40B4-BE49-F238E27FC236}">
                <a16:creationId xmlns:a16="http://schemas.microsoft.com/office/drawing/2014/main" id="{7AF16DAD-CA85-4D8C-9AA6-8A836B1426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925" y="2994931"/>
            <a:ext cx="2428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85">
            <a:extLst>
              <a:ext uri="{FF2B5EF4-FFF2-40B4-BE49-F238E27FC236}">
                <a16:creationId xmlns:a16="http://schemas.microsoft.com/office/drawing/2014/main" id="{2FB2BE1F-0E87-4C44-BF5B-031E19761A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813" y="2998106"/>
            <a:ext cx="2428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32B71587-31D9-4738-9671-F238EE712653}"/>
              </a:ext>
            </a:extLst>
          </p:cNvPr>
          <p:cNvSpPr txBox="1"/>
          <p:nvPr/>
        </p:nvSpPr>
        <p:spPr>
          <a:xfrm>
            <a:off x="5522381" y="5315958"/>
            <a:ext cx="538457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200" dirty="0">
                <a:solidFill>
                  <a:srgbClr val="5C9336"/>
                </a:solidFill>
                <a:latin typeface="+mn-lt"/>
              </a:rPr>
              <a:t>12</a:t>
            </a:r>
            <a:endParaRPr lang="en-GB" sz="2200" dirty="0">
              <a:solidFill>
                <a:srgbClr val="5C9336"/>
              </a:solidFill>
              <a:latin typeface="+mn-lt"/>
            </a:endParaRPr>
          </a:p>
        </p:txBody>
      </p:sp>
      <p:sp>
        <p:nvSpPr>
          <p:cNvPr id="67" name="Rounded Rectangle 1">
            <a:extLst>
              <a:ext uri="{FF2B5EF4-FFF2-40B4-BE49-F238E27FC236}">
                <a16:creationId xmlns:a16="http://schemas.microsoft.com/office/drawing/2014/main" id="{4395398A-68A0-4CD6-9301-31F5513F9D6D}"/>
              </a:ext>
            </a:extLst>
          </p:cNvPr>
          <p:cNvSpPr/>
          <p:nvPr/>
        </p:nvSpPr>
        <p:spPr>
          <a:xfrm>
            <a:off x="755650" y="1381545"/>
            <a:ext cx="7423150" cy="509587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is one more than 11?</a:t>
            </a:r>
          </a:p>
        </p:txBody>
      </p:sp>
      <p:pic>
        <p:nvPicPr>
          <p:cNvPr id="47" name="Talking Partners">
            <a:extLst>
              <a:ext uri="{FF2B5EF4-FFF2-40B4-BE49-F238E27FC236}">
                <a16:creationId xmlns:a16="http://schemas.microsoft.com/office/drawing/2014/main" id="{4CB1FC34-6038-47F5-A89C-9ABF14CF0E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Rectangle 68">
            <a:extLst>
              <a:ext uri="{FF2B5EF4-FFF2-40B4-BE49-F238E27FC236}">
                <a16:creationId xmlns:a16="http://schemas.microsoft.com/office/drawing/2014/main" id="{CD73095C-60DF-4510-B9F3-94D908657AB7}"/>
              </a:ext>
            </a:extLst>
          </p:cNvPr>
          <p:cNvSpPr/>
          <p:nvPr/>
        </p:nvSpPr>
        <p:spPr>
          <a:xfrm>
            <a:off x="755650" y="632796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Bunny Hops</a:t>
            </a:r>
          </a:p>
        </p:txBody>
      </p:sp>
    </p:spTree>
    <p:extLst>
      <p:ext uri="{BB962C8B-B14F-4D97-AF65-F5344CB8AC3E}">
        <p14:creationId xmlns:p14="http://schemas.microsoft.com/office/powerpoint/2010/main" val="3468753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3.61111E-6 0.00023 C 0.00017 -0.00764 0.00034 -0.01528 0.00086 -0.02292 C 0.00121 -0.02917 0.00225 -0.02986 0.00347 -0.03611 C 0.00382 -0.03773 0.00399 -0.03935 0.00434 -0.04097 C 0.00503 -0.04329 0.00555 -0.04583 0.00625 -0.04815 C 0.00659 -0.0493 0.00642 -0.05093 0.00711 -0.05162 C 0.00798 -0.05301 0.00902 -0.05393 0.00989 -0.05532 C 0.01545 -0.06505 0.01093 -0.06018 0.01614 -0.06481 C 0.01996 -0.06458 0.02395 -0.06458 0.02777 -0.06366 C 0.02968 -0.06343 0.03142 -0.06204 0.03316 -0.06134 L 0.03593 -0.06018 C 0.03645 -0.05903 0.03732 -0.05787 0.03767 -0.05648 C 0.03975 -0.05069 0.03923 -0.05 0.04045 -0.04444 C 0.04566 -0.0213 0.04218 -0.05301 0.04218 0.00602 " pathEditMode="relative" rAng="0" ptsTypes="AAAAAAAAAAAAAAA">
                                      <p:cBhvr>
                                        <p:cTn id="1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3" y="-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Rectangle: Rounded Corners 329">
            <a:extLst>
              <a:ext uri="{FF2B5EF4-FFF2-40B4-BE49-F238E27FC236}">
                <a16:creationId xmlns:a16="http://schemas.microsoft.com/office/drawing/2014/main" id="{AD3D425F-1006-4F58-B85A-32CE101576B3}"/>
              </a:ext>
            </a:extLst>
          </p:cNvPr>
          <p:cNvSpPr/>
          <p:nvPr/>
        </p:nvSpPr>
        <p:spPr>
          <a:xfrm>
            <a:off x="719138" y="2071687"/>
            <a:ext cx="7669212" cy="4089400"/>
          </a:xfrm>
          <a:prstGeom prst="roundRect">
            <a:avLst/>
          </a:prstGeom>
          <a:solidFill>
            <a:srgbClr val="83420D"/>
          </a:solidFill>
          <a:ln w="38100">
            <a:solidFill>
              <a:srgbClr val="5C93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331" name="Group 41">
            <a:extLst>
              <a:ext uri="{FF2B5EF4-FFF2-40B4-BE49-F238E27FC236}">
                <a16:creationId xmlns:a16="http://schemas.microsoft.com/office/drawing/2014/main" id="{349DF973-1A0A-4FB2-A993-8DBE06CB5C7A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694618"/>
            <a:ext cx="7532688" cy="712787"/>
            <a:chOff x="686735" y="3004107"/>
            <a:chExt cx="7865315" cy="744109"/>
          </a:xfrm>
        </p:grpSpPr>
        <p:cxnSp>
          <p:nvCxnSpPr>
            <p:cNvPr id="332" name="Straight Connector 331">
              <a:extLst>
                <a:ext uri="{FF2B5EF4-FFF2-40B4-BE49-F238E27FC236}">
                  <a16:creationId xmlns:a16="http://schemas.microsoft.com/office/drawing/2014/main" id="{8B7975A2-9141-493B-BF2F-443986506AD2}"/>
                </a:ext>
              </a:extLst>
            </p:cNvPr>
            <p:cNvCxnSpPr/>
            <p:nvPr/>
          </p:nvCxnSpPr>
          <p:spPr>
            <a:xfrm>
              <a:off x="840892" y="3559288"/>
              <a:ext cx="7465833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Straight Connector 332">
              <a:extLst>
                <a:ext uri="{FF2B5EF4-FFF2-40B4-BE49-F238E27FC236}">
                  <a16:creationId xmlns:a16="http://schemas.microsoft.com/office/drawing/2014/main" id="{25E94B80-D49D-466E-BC84-31C4BFA36555}"/>
                </a:ext>
              </a:extLst>
            </p:cNvPr>
            <p:cNvCxnSpPr/>
            <p:nvPr/>
          </p:nvCxnSpPr>
          <p:spPr>
            <a:xfrm>
              <a:off x="840892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Straight Connector 333">
              <a:extLst>
                <a:ext uri="{FF2B5EF4-FFF2-40B4-BE49-F238E27FC236}">
                  <a16:creationId xmlns:a16="http://schemas.microsoft.com/office/drawing/2014/main" id="{5195D684-19CC-4EE3-90BC-C4D28273CE3A}"/>
                </a:ext>
              </a:extLst>
            </p:cNvPr>
            <p:cNvCxnSpPr/>
            <p:nvPr/>
          </p:nvCxnSpPr>
          <p:spPr>
            <a:xfrm>
              <a:off x="1213852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Straight Connector 334">
              <a:extLst>
                <a:ext uri="{FF2B5EF4-FFF2-40B4-BE49-F238E27FC236}">
                  <a16:creationId xmlns:a16="http://schemas.microsoft.com/office/drawing/2014/main" id="{F8310FF3-E8A8-4A0B-B2BE-F0CFCF96A159}"/>
                </a:ext>
              </a:extLst>
            </p:cNvPr>
            <p:cNvCxnSpPr/>
            <p:nvPr/>
          </p:nvCxnSpPr>
          <p:spPr>
            <a:xfrm>
              <a:off x="1586813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Straight Connector 335">
              <a:extLst>
                <a:ext uri="{FF2B5EF4-FFF2-40B4-BE49-F238E27FC236}">
                  <a16:creationId xmlns:a16="http://schemas.microsoft.com/office/drawing/2014/main" id="{69AB8934-CAB1-4BF0-B86F-3E3B7500E5AA}"/>
                </a:ext>
              </a:extLst>
            </p:cNvPr>
            <p:cNvCxnSpPr/>
            <p:nvPr/>
          </p:nvCxnSpPr>
          <p:spPr>
            <a:xfrm>
              <a:off x="1959772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Straight Connector 336">
              <a:extLst>
                <a:ext uri="{FF2B5EF4-FFF2-40B4-BE49-F238E27FC236}">
                  <a16:creationId xmlns:a16="http://schemas.microsoft.com/office/drawing/2014/main" id="{00F27A4D-2EFF-45F8-B920-A6CBA62598DD}"/>
                </a:ext>
              </a:extLst>
            </p:cNvPr>
            <p:cNvCxnSpPr/>
            <p:nvPr/>
          </p:nvCxnSpPr>
          <p:spPr>
            <a:xfrm>
              <a:off x="2334390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Straight Connector 337">
              <a:extLst>
                <a:ext uri="{FF2B5EF4-FFF2-40B4-BE49-F238E27FC236}">
                  <a16:creationId xmlns:a16="http://schemas.microsoft.com/office/drawing/2014/main" id="{A8DECDAD-18A7-40DE-AE1D-9E4DDB81780C}"/>
                </a:ext>
              </a:extLst>
            </p:cNvPr>
            <p:cNvCxnSpPr/>
            <p:nvPr/>
          </p:nvCxnSpPr>
          <p:spPr>
            <a:xfrm>
              <a:off x="2707351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Straight Connector 338">
              <a:extLst>
                <a:ext uri="{FF2B5EF4-FFF2-40B4-BE49-F238E27FC236}">
                  <a16:creationId xmlns:a16="http://schemas.microsoft.com/office/drawing/2014/main" id="{BD01166E-4408-4DD9-8508-0DCC9CE1CED3}"/>
                </a:ext>
              </a:extLst>
            </p:cNvPr>
            <p:cNvCxnSpPr/>
            <p:nvPr/>
          </p:nvCxnSpPr>
          <p:spPr>
            <a:xfrm>
              <a:off x="3080310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Straight Connector 339">
              <a:extLst>
                <a:ext uri="{FF2B5EF4-FFF2-40B4-BE49-F238E27FC236}">
                  <a16:creationId xmlns:a16="http://schemas.microsoft.com/office/drawing/2014/main" id="{7B5EDBE0-55BC-4C69-8E24-8D72E644BEAA}"/>
                </a:ext>
              </a:extLst>
            </p:cNvPr>
            <p:cNvCxnSpPr/>
            <p:nvPr/>
          </p:nvCxnSpPr>
          <p:spPr>
            <a:xfrm>
              <a:off x="3453271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Straight Connector 340">
              <a:extLst>
                <a:ext uri="{FF2B5EF4-FFF2-40B4-BE49-F238E27FC236}">
                  <a16:creationId xmlns:a16="http://schemas.microsoft.com/office/drawing/2014/main" id="{2ABD4094-3DE1-4C0C-9AA1-7B24BD5D5F2A}"/>
                </a:ext>
              </a:extLst>
            </p:cNvPr>
            <p:cNvCxnSpPr/>
            <p:nvPr/>
          </p:nvCxnSpPr>
          <p:spPr>
            <a:xfrm>
              <a:off x="3826230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Straight Connector 341">
              <a:extLst>
                <a:ext uri="{FF2B5EF4-FFF2-40B4-BE49-F238E27FC236}">
                  <a16:creationId xmlns:a16="http://schemas.microsoft.com/office/drawing/2014/main" id="{69658FA6-8931-403A-9631-8915E680662D}"/>
                </a:ext>
              </a:extLst>
            </p:cNvPr>
            <p:cNvCxnSpPr/>
            <p:nvPr/>
          </p:nvCxnSpPr>
          <p:spPr>
            <a:xfrm>
              <a:off x="4200848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Straight Connector 342">
              <a:extLst>
                <a:ext uri="{FF2B5EF4-FFF2-40B4-BE49-F238E27FC236}">
                  <a16:creationId xmlns:a16="http://schemas.microsoft.com/office/drawing/2014/main" id="{CEA24C9C-60F7-4214-95CB-403A20756CBB}"/>
                </a:ext>
              </a:extLst>
            </p:cNvPr>
            <p:cNvCxnSpPr/>
            <p:nvPr/>
          </p:nvCxnSpPr>
          <p:spPr>
            <a:xfrm>
              <a:off x="4573809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Straight Connector 343">
              <a:extLst>
                <a:ext uri="{FF2B5EF4-FFF2-40B4-BE49-F238E27FC236}">
                  <a16:creationId xmlns:a16="http://schemas.microsoft.com/office/drawing/2014/main" id="{8D48594F-537D-45D9-8737-D4A973C184EC}"/>
                </a:ext>
              </a:extLst>
            </p:cNvPr>
            <p:cNvCxnSpPr/>
            <p:nvPr/>
          </p:nvCxnSpPr>
          <p:spPr>
            <a:xfrm>
              <a:off x="4946768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Straight Connector 344">
              <a:extLst>
                <a:ext uri="{FF2B5EF4-FFF2-40B4-BE49-F238E27FC236}">
                  <a16:creationId xmlns:a16="http://schemas.microsoft.com/office/drawing/2014/main" id="{78A97D6D-3824-4DA8-BB3F-178E0A865895}"/>
                </a:ext>
              </a:extLst>
            </p:cNvPr>
            <p:cNvCxnSpPr/>
            <p:nvPr/>
          </p:nvCxnSpPr>
          <p:spPr>
            <a:xfrm>
              <a:off x="5319729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Straight Connector 345">
              <a:extLst>
                <a:ext uri="{FF2B5EF4-FFF2-40B4-BE49-F238E27FC236}">
                  <a16:creationId xmlns:a16="http://schemas.microsoft.com/office/drawing/2014/main" id="{1B337E24-6CFC-49DF-9985-AD06E904E84F}"/>
                </a:ext>
              </a:extLst>
            </p:cNvPr>
            <p:cNvCxnSpPr/>
            <p:nvPr/>
          </p:nvCxnSpPr>
          <p:spPr>
            <a:xfrm>
              <a:off x="5692689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Straight Connector 346">
              <a:extLst>
                <a:ext uri="{FF2B5EF4-FFF2-40B4-BE49-F238E27FC236}">
                  <a16:creationId xmlns:a16="http://schemas.microsoft.com/office/drawing/2014/main" id="{5A60572B-FDCF-47E5-B6B2-26B7A09B004C}"/>
                </a:ext>
              </a:extLst>
            </p:cNvPr>
            <p:cNvCxnSpPr/>
            <p:nvPr/>
          </p:nvCxnSpPr>
          <p:spPr>
            <a:xfrm>
              <a:off x="6067306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Straight Connector 347">
              <a:extLst>
                <a:ext uri="{FF2B5EF4-FFF2-40B4-BE49-F238E27FC236}">
                  <a16:creationId xmlns:a16="http://schemas.microsoft.com/office/drawing/2014/main" id="{2CB29A80-C231-4F1A-997A-6D8868A017ED}"/>
                </a:ext>
              </a:extLst>
            </p:cNvPr>
            <p:cNvCxnSpPr/>
            <p:nvPr/>
          </p:nvCxnSpPr>
          <p:spPr>
            <a:xfrm>
              <a:off x="6440267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Straight Connector 348">
              <a:extLst>
                <a:ext uri="{FF2B5EF4-FFF2-40B4-BE49-F238E27FC236}">
                  <a16:creationId xmlns:a16="http://schemas.microsoft.com/office/drawing/2014/main" id="{C1F1F1DA-5079-4448-BEE5-6170C7BAC716}"/>
                </a:ext>
              </a:extLst>
            </p:cNvPr>
            <p:cNvCxnSpPr/>
            <p:nvPr/>
          </p:nvCxnSpPr>
          <p:spPr>
            <a:xfrm>
              <a:off x="6813227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Straight Connector 349">
              <a:extLst>
                <a:ext uri="{FF2B5EF4-FFF2-40B4-BE49-F238E27FC236}">
                  <a16:creationId xmlns:a16="http://schemas.microsoft.com/office/drawing/2014/main" id="{1DB2DBB8-C407-4F5B-91F4-02992274A1C3}"/>
                </a:ext>
              </a:extLst>
            </p:cNvPr>
            <p:cNvCxnSpPr/>
            <p:nvPr/>
          </p:nvCxnSpPr>
          <p:spPr>
            <a:xfrm>
              <a:off x="7186187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Straight Connector 350">
              <a:extLst>
                <a:ext uri="{FF2B5EF4-FFF2-40B4-BE49-F238E27FC236}">
                  <a16:creationId xmlns:a16="http://schemas.microsoft.com/office/drawing/2014/main" id="{99EC1662-BC47-4332-A878-2F5E33B7C668}"/>
                </a:ext>
              </a:extLst>
            </p:cNvPr>
            <p:cNvCxnSpPr/>
            <p:nvPr/>
          </p:nvCxnSpPr>
          <p:spPr>
            <a:xfrm>
              <a:off x="7559147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>
              <a:extLst>
                <a:ext uri="{FF2B5EF4-FFF2-40B4-BE49-F238E27FC236}">
                  <a16:creationId xmlns:a16="http://schemas.microsoft.com/office/drawing/2014/main" id="{94062A74-D009-48C3-8BEE-E5419D43A570}"/>
                </a:ext>
              </a:extLst>
            </p:cNvPr>
            <p:cNvCxnSpPr/>
            <p:nvPr/>
          </p:nvCxnSpPr>
          <p:spPr>
            <a:xfrm>
              <a:off x="7933764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>
              <a:extLst>
                <a:ext uri="{FF2B5EF4-FFF2-40B4-BE49-F238E27FC236}">
                  <a16:creationId xmlns:a16="http://schemas.microsoft.com/office/drawing/2014/main" id="{C677DD0D-2198-4CB5-A18C-64BAA594F399}"/>
                </a:ext>
              </a:extLst>
            </p:cNvPr>
            <p:cNvCxnSpPr/>
            <p:nvPr/>
          </p:nvCxnSpPr>
          <p:spPr>
            <a:xfrm>
              <a:off x="8306725" y="3368704"/>
              <a:ext cx="0" cy="379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4" name="Rectangle 64">
              <a:extLst>
                <a:ext uri="{FF2B5EF4-FFF2-40B4-BE49-F238E27FC236}">
                  <a16:creationId xmlns:a16="http://schemas.microsoft.com/office/drawing/2014/main" id="{7A7932F2-732A-4B19-9DC6-7F29865BB0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6735" y="3004107"/>
              <a:ext cx="351967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0</a:t>
              </a:r>
            </a:p>
          </p:txBody>
        </p:sp>
        <p:sp>
          <p:nvSpPr>
            <p:cNvPr id="355" name="Rectangle 65">
              <a:extLst>
                <a:ext uri="{FF2B5EF4-FFF2-40B4-BE49-F238E27FC236}">
                  <a16:creationId xmlns:a16="http://schemas.microsoft.com/office/drawing/2014/main" id="{E0E8E1D2-FB8B-4234-A46B-783789384B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0646" y="3004107"/>
              <a:ext cx="295912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356" name="Rectangle 66">
              <a:extLst>
                <a:ext uri="{FF2B5EF4-FFF2-40B4-BE49-F238E27FC236}">
                  <a16:creationId xmlns:a16="http://schemas.microsoft.com/office/drawing/2014/main" id="{DE458083-9817-47EE-AEAA-C50F1592DF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0480" y="3004107"/>
              <a:ext cx="324789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357" name="Rectangle 67">
              <a:extLst>
                <a:ext uri="{FF2B5EF4-FFF2-40B4-BE49-F238E27FC236}">
                  <a16:creationId xmlns:a16="http://schemas.microsoft.com/office/drawing/2014/main" id="{FE1C9C85-9CB9-4141-96B1-8C57D0A707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3991" y="3004107"/>
              <a:ext cx="323091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358" name="Rectangle 68">
              <a:extLst>
                <a:ext uri="{FF2B5EF4-FFF2-40B4-BE49-F238E27FC236}">
                  <a16:creationId xmlns:a16="http://schemas.microsoft.com/office/drawing/2014/main" id="{5460DBDC-0427-4D8B-B038-736D370E5F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9007" y="3004107"/>
              <a:ext cx="338379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4</a:t>
              </a:r>
            </a:p>
          </p:txBody>
        </p:sp>
        <p:sp>
          <p:nvSpPr>
            <p:cNvPr id="359" name="Rectangle 69">
              <a:extLst>
                <a:ext uri="{FF2B5EF4-FFF2-40B4-BE49-F238E27FC236}">
                  <a16:creationId xmlns:a16="http://schemas.microsoft.com/office/drawing/2014/main" id="{43BE4757-131C-4516-9F2F-CD136E577D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3103" y="3004107"/>
              <a:ext cx="326488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5</a:t>
              </a:r>
            </a:p>
          </p:txBody>
        </p:sp>
        <p:sp>
          <p:nvSpPr>
            <p:cNvPr id="360" name="Rectangle 70">
              <a:extLst>
                <a:ext uri="{FF2B5EF4-FFF2-40B4-BE49-F238E27FC236}">
                  <a16:creationId xmlns:a16="http://schemas.microsoft.com/office/drawing/2014/main" id="{BBC1A9DC-9CD1-45BD-9A36-91564546B8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8708" y="3004107"/>
              <a:ext cx="331584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6</a:t>
              </a:r>
            </a:p>
          </p:txBody>
        </p:sp>
        <p:sp>
          <p:nvSpPr>
            <p:cNvPr id="361" name="Rectangle 71">
              <a:extLst>
                <a:ext uri="{FF2B5EF4-FFF2-40B4-BE49-F238E27FC236}">
                  <a16:creationId xmlns:a16="http://schemas.microsoft.com/office/drawing/2014/main" id="{A8BA7D6F-3EFF-4FBD-BAE9-85CDD86CB9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3655" y="3004107"/>
              <a:ext cx="317993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7</a:t>
              </a:r>
            </a:p>
          </p:txBody>
        </p:sp>
        <p:sp>
          <p:nvSpPr>
            <p:cNvPr id="362" name="Rectangle 72">
              <a:extLst>
                <a:ext uri="{FF2B5EF4-FFF2-40B4-BE49-F238E27FC236}">
                  <a16:creationId xmlns:a16="http://schemas.microsoft.com/office/drawing/2014/main" id="{45951FA7-5F40-4E8D-B4AF-25A4DC7495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2376" y="3004107"/>
              <a:ext cx="340077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8</a:t>
              </a:r>
            </a:p>
          </p:txBody>
        </p:sp>
        <p:sp>
          <p:nvSpPr>
            <p:cNvPr id="363" name="Rectangle 104">
              <a:extLst>
                <a:ext uri="{FF2B5EF4-FFF2-40B4-BE49-F238E27FC236}">
                  <a16:creationId xmlns:a16="http://schemas.microsoft.com/office/drawing/2014/main" id="{95AAE890-ED50-4DDF-8495-345BE09A47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4775" y="3004107"/>
              <a:ext cx="331584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9</a:t>
              </a:r>
            </a:p>
          </p:txBody>
        </p:sp>
        <p:sp>
          <p:nvSpPr>
            <p:cNvPr id="364" name="Rectangle 105">
              <a:extLst>
                <a:ext uri="{FF2B5EF4-FFF2-40B4-BE49-F238E27FC236}">
                  <a16:creationId xmlns:a16="http://schemas.microsoft.com/office/drawing/2014/main" id="{353B1BC4-1182-446C-83EF-76E523F835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54235" y="3004107"/>
              <a:ext cx="452190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10</a:t>
              </a:r>
            </a:p>
          </p:txBody>
        </p:sp>
        <p:sp>
          <p:nvSpPr>
            <p:cNvPr id="365" name="Rectangle 106">
              <a:extLst>
                <a:ext uri="{FF2B5EF4-FFF2-40B4-BE49-F238E27FC236}">
                  <a16:creationId xmlns:a16="http://schemas.microsoft.com/office/drawing/2014/main" id="{56C4EF17-5D86-4718-A316-0670F258D9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2027" y="3004107"/>
              <a:ext cx="396134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11</a:t>
              </a:r>
            </a:p>
          </p:txBody>
        </p:sp>
        <p:sp>
          <p:nvSpPr>
            <p:cNvPr id="366" name="Rectangle 107">
              <a:extLst>
                <a:ext uri="{FF2B5EF4-FFF2-40B4-BE49-F238E27FC236}">
                  <a16:creationId xmlns:a16="http://schemas.microsoft.com/office/drawing/2014/main" id="{C00F53E8-2AF3-4C35-AC24-CFA4DCDE33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07351" y="3004107"/>
              <a:ext cx="425011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12</a:t>
              </a:r>
            </a:p>
          </p:txBody>
        </p:sp>
        <p:sp>
          <p:nvSpPr>
            <p:cNvPr id="367" name="Rectangle 108">
              <a:extLst>
                <a:ext uri="{FF2B5EF4-FFF2-40B4-BE49-F238E27FC236}">
                  <a16:creationId xmlns:a16="http://schemas.microsoft.com/office/drawing/2014/main" id="{BAB0F3DD-6FE6-4F45-B2F7-45DA621C1D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7963" y="3004107"/>
              <a:ext cx="423312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13</a:t>
              </a:r>
            </a:p>
          </p:txBody>
        </p:sp>
        <p:sp>
          <p:nvSpPr>
            <p:cNvPr id="368" name="Rectangle 109">
              <a:extLst>
                <a:ext uri="{FF2B5EF4-FFF2-40B4-BE49-F238E27FC236}">
                  <a16:creationId xmlns:a16="http://schemas.microsoft.com/office/drawing/2014/main" id="{784DC106-D431-4EF7-A498-9F4C0142E7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8472" y="3004107"/>
              <a:ext cx="438601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14</a:t>
              </a:r>
            </a:p>
          </p:txBody>
        </p:sp>
        <p:sp>
          <p:nvSpPr>
            <p:cNvPr id="369" name="Rectangle 110">
              <a:extLst>
                <a:ext uri="{FF2B5EF4-FFF2-40B4-BE49-F238E27FC236}">
                  <a16:creationId xmlns:a16="http://schemas.microsoft.com/office/drawing/2014/main" id="{5A42774D-4F77-4810-91D2-E82607A81B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32570" y="3004107"/>
              <a:ext cx="426709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15</a:t>
              </a:r>
            </a:p>
          </p:txBody>
        </p:sp>
        <p:sp>
          <p:nvSpPr>
            <p:cNvPr id="370" name="Rectangle 111">
              <a:extLst>
                <a:ext uri="{FF2B5EF4-FFF2-40B4-BE49-F238E27FC236}">
                  <a16:creationId xmlns:a16="http://schemas.microsoft.com/office/drawing/2014/main" id="{D08AF29E-65F3-4837-948B-8F4ACDF695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9783" y="3004107"/>
              <a:ext cx="431806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16</a:t>
              </a:r>
            </a:p>
          </p:txBody>
        </p:sp>
        <p:sp>
          <p:nvSpPr>
            <p:cNvPr id="371" name="Rectangle 112">
              <a:extLst>
                <a:ext uri="{FF2B5EF4-FFF2-40B4-BE49-F238E27FC236}">
                  <a16:creationId xmlns:a16="http://schemas.microsoft.com/office/drawing/2014/main" id="{B25EFC01-EDEB-4C50-BB5A-D3608A35DC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76340" y="3004107"/>
              <a:ext cx="418217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17</a:t>
              </a:r>
            </a:p>
          </p:txBody>
        </p:sp>
        <p:sp>
          <p:nvSpPr>
            <p:cNvPr id="372" name="Rectangle 113">
              <a:extLst>
                <a:ext uri="{FF2B5EF4-FFF2-40B4-BE49-F238E27FC236}">
                  <a16:creationId xmlns:a16="http://schemas.microsoft.com/office/drawing/2014/main" id="{73114FC4-9521-416B-947F-CDC0F6B784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35064" y="3004107"/>
              <a:ext cx="440298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18</a:t>
              </a:r>
            </a:p>
          </p:txBody>
        </p:sp>
        <p:sp>
          <p:nvSpPr>
            <p:cNvPr id="373" name="Rectangle 114">
              <a:extLst>
                <a:ext uri="{FF2B5EF4-FFF2-40B4-BE49-F238E27FC236}">
                  <a16:creationId xmlns:a16="http://schemas.microsoft.com/office/drawing/2014/main" id="{6874381D-C326-438A-8622-CD8AD8D597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17461" y="3004107"/>
              <a:ext cx="431806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19</a:t>
              </a:r>
            </a:p>
          </p:txBody>
        </p:sp>
        <p:sp>
          <p:nvSpPr>
            <p:cNvPr id="374" name="Rectangle 115">
              <a:extLst>
                <a:ext uri="{FF2B5EF4-FFF2-40B4-BE49-F238E27FC236}">
                  <a16:creationId xmlns:a16="http://schemas.microsoft.com/office/drawing/2014/main" id="{57DCC132-AFBF-4EED-93FD-D6E856DF4E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0983" y="3004107"/>
              <a:ext cx="481067" cy="39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20</a:t>
              </a:r>
            </a:p>
          </p:txBody>
        </p:sp>
      </p:grpSp>
      <p:pic>
        <p:nvPicPr>
          <p:cNvPr id="376" name="Picture 375">
            <a:extLst>
              <a:ext uri="{FF2B5EF4-FFF2-40B4-BE49-F238E27FC236}">
                <a16:creationId xmlns:a16="http://schemas.microsoft.com/office/drawing/2014/main" id="{8A89A4DE-E967-49DB-B377-2850DF7AC9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6681788" y="2290689"/>
            <a:ext cx="595312" cy="507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7" name="Picture 78">
            <a:extLst>
              <a:ext uri="{FF2B5EF4-FFF2-40B4-BE49-F238E27FC236}">
                <a16:creationId xmlns:a16="http://schemas.microsoft.com/office/drawing/2014/main" id="{7A8EE70F-B5A2-4A2C-B327-04334DC142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2943730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" name="Picture 79">
            <a:extLst>
              <a:ext uri="{FF2B5EF4-FFF2-40B4-BE49-F238E27FC236}">
                <a16:creationId xmlns:a16="http://schemas.microsoft.com/office/drawing/2014/main" id="{BDE3E7A7-420C-4D69-B496-AAC94372F6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2943730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" name="Picture 80">
            <a:extLst>
              <a:ext uri="{FF2B5EF4-FFF2-40B4-BE49-F238E27FC236}">
                <a16:creationId xmlns:a16="http://schemas.microsoft.com/office/drawing/2014/main" id="{BA39A295-5C81-42BB-9546-10B689029D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2943730"/>
            <a:ext cx="2428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0" name="Picture 81">
            <a:extLst>
              <a:ext uri="{FF2B5EF4-FFF2-40B4-BE49-F238E27FC236}">
                <a16:creationId xmlns:a16="http://schemas.microsoft.com/office/drawing/2014/main" id="{67F84392-9D1B-4BFC-999A-190FA99319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63" y="2943730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1" name="Picture 380">
            <a:extLst>
              <a:ext uri="{FF2B5EF4-FFF2-40B4-BE49-F238E27FC236}">
                <a16:creationId xmlns:a16="http://schemas.microsoft.com/office/drawing/2014/main" id="{324A9C6E-0C8C-4FBF-AEF3-7C92F5F5A1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663" y="2943730"/>
            <a:ext cx="2428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2" name="Oval 381">
            <a:extLst>
              <a:ext uri="{FF2B5EF4-FFF2-40B4-BE49-F238E27FC236}">
                <a16:creationId xmlns:a16="http://schemas.microsoft.com/office/drawing/2014/main" id="{913AACEA-51E3-4B00-B74E-BE7952B55C78}"/>
              </a:ext>
            </a:extLst>
          </p:cNvPr>
          <p:cNvSpPr/>
          <p:nvPr/>
        </p:nvSpPr>
        <p:spPr>
          <a:xfrm>
            <a:off x="7146925" y="3699380"/>
            <a:ext cx="369888" cy="368300"/>
          </a:xfrm>
          <a:prstGeom prst="ellipse">
            <a:avLst/>
          </a:prstGeom>
          <a:noFill/>
          <a:ln w="28575">
            <a:solidFill>
              <a:srgbClr val="9FE2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83" name="Picture 75">
            <a:extLst>
              <a:ext uri="{FF2B5EF4-FFF2-40B4-BE49-F238E27FC236}">
                <a16:creationId xmlns:a16="http://schemas.microsoft.com/office/drawing/2014/main" id="{6AE0B1C7-EE14-40AA-8EEE-3FA2F2F560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163" y="2943730"/>
            <a:ext cx="2428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4" name="Picture 76">
            <a:extLst>
              <a:ext uri="{FF2B5EF4-FFF2-40B4-BE49-F238E27FC236}">
                <a16:creationId xmlns:a16="http://schemas.microsoft.com/office/drawing/2014/main" id="{51D48605-E74B-40C5-8318-34261B2AE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3" y="2943730"/>
            <a:ext cx="2428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5" name="Picture 77">
            <a:extLst>
              <a:ext uri="{FF2B5EF4-FFF2-40B4-BE49-F238E27FC236}">
                <a16:creationId xmlns:a16="http://schemas.microsoft.com/office/drawing/2014/main" id="{FDC10A3B-FB9A-42CE-AF7C-4C2E2C493B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413" y="2943730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6" name="Picture 83">
            <a:extLst>
              <a:ext uri="{FF2B5EF4-FFF2-40B4-BE49-F238E27FC236}">
                <a16:creationId xmlns:a16="http://schemas.microsoft.com/office/drawing/2014/main" id="{6BA23E1F-063D-4996-A171-CE77287472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0775" y="2943730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7" name="Picture 84">
            <a:extLst>
              <a:ext uri="{FF2B5EF4-FFF2-40B4-BE49-F238E27FC236}">
                <a16:creationId xmlns:a16="http://schemas.microsoft.com/office/drawing/2014/main" id="{3EE7CA1B-5292-4437-805D-FE615A64D5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2943730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8" name="Picture 85">
            <a:extLst>
              <a:ext uri="{FF2B5EF4-FFF2-40B4-BE49-F238E27FC236}">
                <a16:creationId xmlns:a16="http://schemas.microsoft.com/office/drawing/2014/main" id="{3160B449-C306-4345-BE23-2AD5BD29CE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925" y="2932618"/>
            <a:ext cx="2428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" name="Picture 86">
            <a:extLst>
              <a:ext uri="{FF2B5EF4-FFF2-40B4-BE49-F238E27FC236}">
                <a16:creationId xmlns:a16="http://schemas.microsoft.com/office/drawing/2014/main" id="{EF0B6B11-36F6-49D1-ADA8-1BB3737B44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163" y="2943730"/>
            <a:ext cx="2428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0" name="Picture 87">
            <a:extLst>
              <a:ext uri="{FF2B5EF4-FFF2-40B4-BE49-F238E27FC236}">
                <a16:creationId xmlns:a16="http://schemas.microsoft.com/office/drawing/2014/main" id="{5DCE3C13-EB18-4F45-994B-5CD7AB7057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588" y="2954843"/>
            <a:ext cx="241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1" name="Picture 88">
            <a:extLst>
              <a:ext uri="{FF2B5EF4-FFF2-40B4-BE49-F238E27FC236}">
                <a16:creationId xmlns:a16="http://schemas.microsoft.com/office/drawing/2014/main" id="{5232365D-F805-40ED-9F45-7991AA5FC2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425" y="2943730"/>
            <a:ext cx="2428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2" name="Picture 89">
            <a:extLst>
              <a:ext uri="{FF2B5EF4-FFF2-40B4-BE49-F238E27FC236}">
                <a16:creationId xmlns:a16="http://schemas.microsoft.com/office/drawing/2014/main" id="{5D1BF390-6F17-4C5B-963C-2C7C2AFD5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325" y="2937380"/>
            <a:ext cx="2428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3" name="Picture 90">
            <a:extLst>
              <a:ext uri="{FF2B5EF4-FFF2-40B4-BE49-F238E27FC236}">
                <a16:creationId xmlns:a16="http://schemas.microsoft.com/office/drawing/2014/main" id="{2C9A8FBD-4B59-4AB2-9F60-9B1AB300B4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688" y="2953255"/>
            <a:ext cx="2428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4" name="Picture 91">
            <a:extLst>
              <a:ext uri="{FF2B5EF4-FFF2-40B4-BE49-F238E27FC236}">
                <a16:creationId xmlns:a16="http://schemas.microsoft.com/office/drawing/2014/main" id="{814EE658-103B-4507-A4F0-1EEB2E9547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050" y="2943730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5" name="Picture 91">
            <a:extLst>
              <a:ext uri="{FF2B5EF4-FFF2-40B4-BE49-F238E27FC236}">
                <a16:creationId xmlns:a16="http://schemas.microsoft.com/office/drawing/2014/main" id="{FB7A0B3D-272E-4096-973B-FA8E2826BB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700" y="2953255"/>
            <a:ext cx="2413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6" name="Rounded Rectangle 73">
            <a:extLst>
              <a:ext uri="{FF2B5EF4-FFF2-40B4-BE49-F238E27FC236}">
                <a16:creationId xmlns:a16="http://schemas.microsoft.com/office/drawing/2014/main" id="{31A2038C-F5D7-412E-AFC5-CAA379CEFFB4}"/>
              </a:ext>
            </a:extLst>
          </p:cNvPr>
          <p:cNvSpPr/>
          <p:nvPr/>
        </p:nvSpPr>
        <p:spPr>
          <a:xfrm>
            <a:off x="2861338" y="5278263"/>
            <a:ext cx="3435336" cy="509587"/>
          </a:xfrm>
          <a:prstGeom prst="roundRect">
            <a:avLst/>
          </a:prstGeom>
          <a:solidFill>
            <a:schemeClr val="bg1"/>
          </a:solidFill>
          <a:ln>
            <a:solidFill>
              <a:srgbClr val="9FE2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2200" dirty="0">
                <a:solidFill>
                  <a:schemeClr val="tx1"/>
                </a:solidFill>
              </a:rPr>
              <a:t>One more than</a:t>
            </a:r>
          </a:p>
        </p:txBody>
      </p:sp>
      <p:sp>
        <p:nvSpPr>
          <p:cNvPr id="397" name="TextBox 396">
            <a:extLst>
              <a:ext uri="{FF2B5EF4-FFF2-40B4-BE49-F238E27FC236}">
                <a16:creationId xmlns:a16="http://schemas.microsoft.com/office/drawing/2014/main" id="{A30F290C-3C11-4D84-A78E-612B42A3FCD3}"/>
              </a:ext>
            </a:extLst>
          </p:cNvPr>
          <p:cNvSpPr txBox="1"/>
          <p:nvPr/>
        </p:nvSpPr>
        <p:spPr>
          <a:xfrm>
            <a:off x="4872227" y="5305058"/>
            <a:ext cx="503237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200" dirty="0">
                <a:solidFill>
                  <a:srgbClr val="5C9336"/>
                </a:solidFill>
                <a:latin typeface="+mn-lt"/>
              </a:rPr>
              <a:t>17</a:t>
            </a:r>
            <a:endParaRPr lang="en-GB" sz="2200" dirty="0">
              <a:solidFill>
                <a:srgbClr val="5C9336"/>
              </a:solidFill>
              <a:latin typeface="+mn-lt"/>
            </a:endParaRPr>
          </a:p>
        </p:txBody>
      </p:sp>
      <p:cxnSp>
        <p:nvCxnSpPr>
          <p:cNvPr id="398" name="Straight Connector 397">
            <a:extLst>
              <a:ext uri="{FF2B5EF4-FFF2-40B4-BE49-F238E27FC236}">
                <a16:creationId xmlns:a16="http://schemas.microsoft.com/office/drawing/2014/main" id="{3C804C0A-BEBD-4D33-B109-2FDFB1B96CB1}"/>
              </a:ext>
            </a:extLst>
          </p:cNvPr>
          <p:cNvCxnSpPr>
            <a:cxnSpLocks/>
          </p:cNvCxnSpPr>
          <p:nvPr/>
        </p:nvCxnSpPr>
        <p:spPr>
          <a:xfrm>
            <a:off x="4884247" y="5657617"/>
            <a:ext cx="40163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9" name="TextBox 398">
            <a:extLst>
              <a:ext uri="{FF2B5EF4-FFF2-40B4-BE49-F238E27FC236}">
                <a16:creationId xmlns:a16="http://schemas.microsoft.com/office/drawing/2014/main" id="{54EA9FED-A2DA-4EC1-B86C-D8E9988F2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8562" y="5312111"/>
            <a:ext cx="4826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dirty="0">
                <a:solidFill>
                  <a:schemeClr val="tx1"/>
                </a:solidFill>
              </a:rPr>
              <a:t>is</a:t>
            </a:r>
            <a:endParaRPr lang="en-GB" altLang="en-US" sz="2200" dirty="0">
              <a:solidFill>
                <a:schemeClr val="tx1"/>
              </a:solidFill>
            </a:endParaRPr>
          </a:p>
        </p:txBody>
      </p:sp>
      <p:sp>
        <p:nvSpPr>
          <p:cNvPr id="400" name="TextBox 399">
            <a:extLst>
              <a:ext uri="{FF2B5EF4-FFF2-40B4-BE49-F238E27FC236}">
                <a16:creationId xmlns:a16="http://schemas.microsoft.com/office/drawing/2014/main" id="{D266E7A1-2358-40B0-AC60-0DD0275D5D3D}"/>
              </a:ext>
            </a:extLst>
          </p:cNvPr>
          <p:cNvSpPr txBox="1"/>
          <p:nvPr/>
        </p:nvSpPr>
        <p:spPr>
          <a:xfrm>
            <a:off x="5637177" y="5305058"/>
            <a:ext cx="504825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200" dirty="0">
                <a:solidFill>
                  <a:srgbClr val="5C9336"/>
                </a:solidFill>
                <a:latin typeface="+mn-lt"/>
              </a:rPr>
              <a:t>18</a:t>
            </a:r>
            <a:endParaRPr lang="en-GB" sz="2200" dirty="0">
              <a:solidFill>
                <a:srgbClr val="5C9336"/>
              </a:solidFill>
              <a:latin typeface="+mn-lt"/>
            </a:endParaRPr>
          </a:p>
        </p:txBody>
      </p:sp>
      <p:cxnSp>
        <p:nvCxnSpPr>
          <p:cNvPr id="401" name="Straight Connector 400">
            <a:extLst>
              <a:ext uri="{FF2B5EF4-FFF2-40B4-BE49-F238E27FC236}">
                <a16:creationId xmlns:a16="http://schemas.microsoft.com/office/drawing/2014/main" id="{902B7B53-F331-4E93-BC57-046B3EADF4AD}"/>
              </a:ext>
            </a:extLst>
          </p:cNvPr>
          <p:cNvCxnSpPr>
            <a:cxnSpLocks/>
          </p:cNvCxnSpPr>
          <p:nvPr/>
        </p:nvCxnSpPr>
        <p:spPr>
          <a:xfrm>
            <a:off x="5655324" y="5657617"/>
            <a:ext cx="40163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2" name="TextBox 401">
            <a:extLst>
              <a:ext uri="{FF2B5EF4-FFF2-40B4-BE49-F238E27FC236}">
                <a16:creationId xmlns:a16="http://schemas.microsoft.com/office/drawing/2014/main" id="{D3B56AF3-5845-41A0-BA92-B60B2FDF69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3473" y="5324242"/>
            <a:ext cx="16668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</a:rPr>
              <a:t>.</a:t>
            </a:r>
            <a:endParaRPr lang="en-GB" altLang="en-US" sz="2500" dirty="0">
              <a:solidFill>
                <a:schemeClr val="tx1"/>
              </a:solidFill>
            </a:endParaRPr>
          </a:p>
        </p:txBody>
      </p:sp>
      <p:sp>
        <p:nvSpPr>
          <p:cNvPr id="403" name="Rounded Rectangle 1">
            <a:extLst>
              <a:ext uri="{FF2B5EF4-FFF2-40B4-BE49-F238E27FC236}">
                <a16:creationId xmlns:a16="http://schemas.microsoft.com/office/drawing/2014/main" id="{B157CFD7-AF69-4B83-B8ED-1E78C2DA9ED2}"/>
              </a:ext>
            </a:extLst>
          </p:cNvPr>
          <p:cNvSpPr/>
          <p:nvPr/>
        </p:nvSpPr>
        <p:spPr>
          <a:xfrm>
            <a:off x="755650" y="1381545"/>
            <a:ext cx="7423150" cy="509587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is one more than 17?</a:t>
            </a:r>
          </a:p>
        </p:txBody>
      </p:sp>
      <p:pic>
        <p:nvPicPr>
          <p:cNvPr id="375" name="Talking Partners">
            <a:extLst>
              <a:ext uri="{FF2B5EF4-FFF2-40B4-BE49-F238E27FC236}">
                <a16:creationId xmlns:a16="http://schemas.microsoft.com/office/drawing/2014/main" id="{3A9AEF27-7FBA-4210-9EE8-57DE66D003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5" name="Rectangle 404">
            <a:extLst>
              <a:ext uri="{FF2B5EF4-FFF2-40B4-BE49-F238E27FC236}">
                <a16:creationId xmlns:a16="http://schemas.microsoft.com/office/drawing/2014/main" id="{B0C44D26-66FF-4057-BAB4-71759DBD0649}"/>
              </a:ext>
            </a:extLst>
          </p:cNvPr>
          <p:cNvSpPr/>
          <p:nvPr/>
        </p:nvSpPr>
        <p:spPr>
          <a:xfrm>
            <a:off x="755650" y="632796"/>
            <a:ext cx="76326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800" b="1" dirty="0"/>
              <a:t>Bunny Hops</a:t>
            </a:r>
          </a:p>
        </p:txBody>
      </p:sp>
    </p:spTree>
    <p:extLst>
      <p:ext uri="{BB962C8B-B14F-4D97-AF65-F5344CB8AC3E}">
        <p14:creationId xmlns:p14="http://schemas.microsoft.com/office/powerpoint/2010/main" val="1896877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-4.44444E-6 0.00024 C 0.00018 -0.00763 0.00035 -0.01527 0.00087 -0.02291 C 0.00122 -0.02916 0.00226 -0.02986 0.00348 -0.03611 C 0.00382 -0.03773 0.004 -0.03935 0.00434 -0.04097 C 0.00504 -0.04328 0.00556 -0.04583 0.00625 -0.04814 C 0.0066 -0.0493 0.00643 -0.05092 0.00712 -0.05162 C 0.00799 -0.053 0.00903 -0.05393 0.0099 -0.05532 C 0.01546 -0.06504 0.01094 -0.06018 0.01615 -0.06481 C 0.01997 -0.06458 0.02396 -0.06458 0.02778 -0.06365 C 0.02969 -0.06342 0.03143 -0.06203 0.03316 -0.06134 L 0.03594 -0.06018 C 0.03646 -0.05902 0.03733 -0.05787 0.03768 -0.05648 C 0.03976 -0.05069 0.03924 -0.05 0.04046 -0.04444 C 0.04566 -0.02129 0.04219 -0.053 0.04219 0.00602 " pathEditMode="relative" rAng="0" ptsTypes="AAAAAAAAAAAAAAA">
                                      <p:cBhvr>
                                        <p:cTn id="28" dur="20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3" y="-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2" grpId="0" animBg="1"/>
      <p:bldP spid="396" grpId="0" animBg="1"/>
      <p:bldP spid="399" grpId="0"/>
      <p:bldP spid="4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3A94BC0-EDF6-4742-B412-1ABCE7D565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63"/>
          <a:stretch>
            <a:fillRect/>
          </a:stretch>
        </p:blipFill>
        <p:spPr bwMode="auto">
          <a:xfrm>
            <a:off x="755650" y="2125663"/>
            <a:ext cx="763270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1">
            <a:extLst>
              <a:ext uri="{FF2B5EF4-FFF2-40B4-BE49-F238E27FC236}">
                <a16:creationId xmlns:a16="http://schemas.microsoft.com/office/drawing/2014/main" id="{A6DFF759-FFAE-48C5-AC8A-64B1A4D0B7B4}"/>
              </a:ext>
            </a:extLst>
          </p:cNvPr>
          <p:cNvSpPr/>
          <p:nvPr/>
        </p:nvSpPr>
        <p:spPr>
          <a:xfrm>
            <a:off x="755650" y="1428600"/>
            <a:ext cx="7632700" cy="522288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bunny shows one more than the number on the carrot?</a:t>
            </a:r>
          </a:p>
        </p:txBody>
      </p:sp>
      <p:pic>
        <p:nvPicPr>
          <p:cNvPr id="4" name="Whole Class">
            <a:extLst>
              <a:ext uri="{FF2B5EF4-FFF2-40B4-BE49-F238E27FC236}">
                <a16:creationId xmlns:a16="http://schemas.microsoft.com/office/drawing/2014/main" id="{B20F12BF-08B8-47C1-BF6A-7CA1AA3CFC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rabbit 4">
            <a:extLst>
              <a:ext uri="{FF2B5EF4-FFF2-40B4-BE49-F238E27FC236}">
                <a16:creationId xmlns:a16="http://schemas.microsoft.com/office/drawing/2014/main" id="{B2265D39-8A6C-4206-92F0-12F36217F9EF}"/>
              </a:ext>
            </a:extLst>
          </p:cNvPr>
          <p:cNvGrpSpPr>
            <a:grpSpLocks/>
          </p:cNvGrpSpPr>
          <p:nvPr/>
        </p:nvGrpSpPr>
        <p:grpSpPr bwMode="auto">
          <a:xfrm>
            <a:off x="6334732" y="2631089"/>
            <a:ext cx="1990725" cy="1697314"/>
            <a:chOff x="4862435" y="2775414"/>
            <a:chExt cx="1991460" cy="1696706"/>
          </a:xfrm>
        </p:grpSpPr>
        <p:pic>
          <p:nvPicPr>
            <p:cNvPr id="6" name="Picture 12">
              <a:extLst>
                <a:ext uri="{FF2B5EF4-FFF2-40B4-BE49-F238E27FC236}">
                  <a16:creationId xmlns:a16="http://schemas.microsoft.com/office/drawing/2014/main" id="{005725B9-BAE3-4CD0-97F2-F1D529C5CE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4862435" y="2775414"/>
              <a:ext cx="1991460" cy="169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A93F92D-20F1-4054-8488-73B02293DDB2}"/>
                </a:ext>
              </a:extLst>
            </p:cNvPr>
            <p:cNvSpPr/>
            <p:nvPr/>
          </p:nvSpPr>
          <p:spPr>
            <a:xfrm>
              <a:off x="5555822" y="3392128"/>
              <a:ext cx="1057665" cy="1058483"/>
            </a:xfrm>
            <a:prstGeom prst="ellipse">
              <a:avLst/>
            </a:prstGeom>
            <a:solidFill>
              <a:srgbClr val="FFE864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600" dirty="0">
                  <a:solidFill>
                    <a:schemeClr val="tx1"/>
                  </a:solidFill>
                </a:rPr>
                <a:t>8</a:t>
              </a:r>
            </a:p>
          </p:txBody>
        </p:sp>
      </p:grpSp>
      <p:pic>
        <p:nvPicPr>
          <p:cNvPr id="8" name="Picture 20">
            <a:extLst>
              <a:ext uri="{FF2B5EF4-FFF2-40B4-BE49-F238E27FC236}">
                <a16:creationId xmlns:a16="http://schemas.microsoft.com/office/drawing/2014/main" id="{A3C6DA78-035D-45D1-9999-F498B70258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2590800"/>
            <a:ext cx="1209675" cy="321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rabbit 1">
            <a:extLst>
              <a:ext uri="{FF2B5EF4-FFF2-40B4-BE49-F238E27FC236}">
                <a16:creationId xmlns:a16="http://schemas.microsoft.com/office/drawing/2014/main" id="{0F589214-519A-4129-A4E7-0B23A47B7790}"/>
              </a:ext>
            </a:extLst>
          </p:cNvPr>
          <p:cNvGrpSpPr>
            <a:grpSpLocks/>
          </p:cNvGrpSpPr>
          <p:nvPr/>
        </p:nvGrpSpPr>
        <p:grpSpPr bwMode="auto">
          <a:xfrm>
            <a:off x="1551369" y="4395276"/>
            <a:ext cx="2079245" cy="1228008"/>
            <a:chOff x="740041" y="3359671"/>
            <a:chExt cx="2078355" cy="1228382"/>
          </a:xfrm>
        </p:grpSpPr>
        <p:pic>
          <p:nvPicPr>
            <p:cNvPr id="10" name="Picture 17">
              <a:extLst>
                <a:ext uri="{FF2B5EF4-FFF2-40B4-BE49-F238E27FC236}">
                  <a16:creationId xmlns:a16="http://schemas.microsoft.com/office/drawing/2014/main" id="{3733A173-7919-4D64-89B7-B976DA0D346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740041" y="3359671"/>
              <a:ext cx="1587646" cy="1228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3037C64-9B33-47BF-846C-1BA70BE87DA6}"/>
                </a:ext>
              </a:extLst>
            </p:cNvPr>
            <p:cNvSpPr/>
            <p:nvPr/>
          </p:nvSpPr>
          <p:spPr>
            <a:xfrm>
              <a:off x="1759986" y="3480873"/>
              <a:ext cx="1058410" cy="1057598"/>
            </a:xfrm>
            <a:prstGeom prst="ellipse">
              <a:avLst/>
            </a:prstGeom>
            <a:solidFill>
              <a:srgbClr val="FFE864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000" dirty="0">
                <a:solidFill>
                  <a:schemeClr val="tx1"/>
                </a:solidFill>
              </a:endParaRPr>
            </a:p>
          </p:txBody>
        </p:sp>
        <p:pic>
          <p:nvPicPr>
            <p:cNvPr id="12" name="Picture 5">
              <a:extLst>
                <a:ext uri="{FF2B5EF4-FFF2-40B4-BE49-F238E27FC236}">
                  <a16:creationId xmlns:a16="http://schemas.microsoft.com/office/drawing/2014/main" id="{90CC5164-0486-4FA1-8FD6-3A43C173A16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7697" y="3699779"/>
              <a:ext cx="710174" cy="612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rabbit 2">
            <a:extLst>
              <a:ext uri="{FF2B5EF4-FFF2-40B4-BE49-F238E27FC236}">
                <a16:creationId xmlns:a16="http://schemas.microsoft.com/office/drawing/2014/main" id="{DBBC7435-E1C2-4C67-BBF4-186FF14C86BA}"/>
              </a:ext>
            </a:extLst>
          </p:cNvPr>
          <p:cNvGrpSpPr>
            <a:grpSpLocks/>
          </p:cNvGrpSpPr>
          <p:nvPr/>
        </p:nvGrpSpPr>
        <p:grpSpPr bwMode="auto">
          <a:xfrm>
            <a:off x="3370219" y="2819125"/>
            <a:ext cx="1990725" cy="1713188"/>
            <a:chOff x="3369791" y="2818488"/>
            <a:chExt cx="1991460" cy="1713711"/>
          </a:xfrm>
        </p:grpSpPr>
        <p:grpSp>
          <p:nvGrpSpPr>
            <p:cNvPr id="14" name="Group 29">
              <a:extLst>
                <a:ext uri="{FF2B5EF4-FFF2-40B4-BE49-F238E27FC236}">
                  <a16:creationId xmlns:a16="http://schemas.microsoft.com/office/drawing/2014/main" id="{B481732D-49A8-45DE-A6A2-604E6382416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69791" y="2818488"/>
              <a:ext cx="1991460" cy="1713711"/>
              <a:chOff x="1172902" y="2824760"/>
              <a:chExt cx="1991460" cy="1713711"/>
            </a:xfrm>
          </p:grpSpPr>
          <p:pic>
            <p:nvPicPr>
              <p:cNvPr id="20" name="Picture 30">
                <a:extLst>
                  <a:ext uri="{FF2B5EF4-FFF2-40B4-BE49-F238E27FC236}">
                    <a16:creationId xmlns:a16="http://schemas.microsoft.com/office/drawing/2014/main" id="{AF95692E-485D-44D0-AD24-015D139982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1172902" y="2824760"/>
                <a:ext cx="1991460" cy="16978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38B51578-E989-4870-BD51-25E2F2C392B9}"/>
                  </a:ext>
                </a:extLst>
              </p:cNvPr>
              <p:cNvSpPr/>
              <p:nvPr/>
            </p:nvSpPr>
            <p:spPr>
              <a:xfrm>
                <a:off x="1760538" y="3480873"/>
                <a:ext cx="1057665" cy="1057598"/>
              </a:xfrm>
              <a:prstGeom prst="ellipse">
                <a:avLst/>
              </a:prstGeom>
              <a:solidFill>
                <a:srgbClr val="FFE864"/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5" name="Picture 9">
              <a:extLst>
                <a:ext uri="{FF2B5EF4-FFF2-40B4-BE49-F238E27FC236}">
                  <a16:creationId xmlns:a16="http://schemas.microsoft.com/office/drawing/2014/main" id="{98A368B8-FB46-47EC-9E0D-1715F10CD89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5333" y="3836458"/>
              <a:ext cx="177371" cy="179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34">
              <a:extLst>
                <a:ext uri="{FF2B5EF4-FFF2-40B4-BE49-F238E27FC236}">
                  <a16:creationId xmlns:a16="http://schemas.microsoft.com/office/drawing/2014/main" id="{0AB35637-6F90-459C-8E4F-B5942647275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8103" y="3657165"/>
              <a:ext cx="193339" cy="196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35">
              <a:extLst>
                <a:ext uri="{FF2B5EF4-FFF2-40B4-BE49-F238E27FC236}">
                  <a16:creationId xmlns:a16="http://schemas.microsoft.com/office/drawing/2014/main" id="{5C4F94E7-543A-4E80-A3A5-BB911979AB6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8675" y="3836457"/>
              <a:ext cx="177371" cy="179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36">
              <a:extLst>
                <a:ext uri="{FF2B5EF4-FFF2-40B4-BE49-F238E27FC236}">
                  <a16:creationId xmlns:a16="http://schemas.microsoft.com/office/drawing/2014/main" id="{F2A6EB9B-DBFE-4B0C-BE78-DF65448AD1D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5873" y="4003496"/>
              <a:ext cx="177371" cy="179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37">
              <a:extLst>
                <a:ext uri="{FF2B5EF4-FFF2-40B4-BE49-F238E27FC236}">
                  <a16:creationId xmlns:a16="http://schemas.microsoft.com/office/drawing/2014/main" id="{F01732D8-879F-4338-AE94-351918B2396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3071" y="4170535"/>
              <a:ext cx="177371" cy="179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rabbit 3">
            <a:extLst>
              <a:ext uri="{FF2B5EF4-FFF2-40B4-BE49-F238E27FC236}">
                <a16:creationId xmlns:a16="http://schemas.microsoft.com/office/drawing/2014/main" id="{C9FB57E2-B1C2-428E-ACFF-C94B3ECA9C96}"/>
              </a:ext>
            </a:extLst>
          </p:cNvPr>
          <p:cNvGrpSpPr>
            <a:grpSpLocks/>
          </p:cNvGrpSpPr>
          <p:nvPr/>
        </p:nvGrpSpPr>
        <p:grpSpPr bwMode="auto">
          <a:xfrm>
            <a:off x="4660601" y="4446327"/>
            <a:ext cx="2218034" cy="1342126"/>
            <a:chOff x="4660340" y="4446401"/>
            <a:chExt cx="2218854" cy="1342535"/>
          </a:xfrm>
        </p:grpSpPr>
        <p:grpSp>
          <p:nvGrpSpPr>
            <p:cNvPr id="23" name="Group 26">
              <a:extLst>
                <a:ext uri="{FF2B5EF4-FFF2-40B4-BE49-F238E27FC236}">
                  <a16:creationId xmlns:a16="http://schemas.microsoft.com/office/drawing/2014/main" id="{5B51CD4C-F519-405F-9246-D0AE6E2E355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60340" y="4446401"/>
              <a:ext cx="2218854" cy="1342535"/>
              <a:chOff x="4394633" y="3184586"/>
              <a:chExt cx="2218854" cy="1342535"/>
            </a:xfrm>
          </p:grpSpPr>
          <p:pic>
            <p:nvPicPr>
              <p:cNvPr id="30" name="Picture 27">
                <a:extLst>
                  <a:ext uri="{FF2B5EF4-FFF2-40B4-BE49-F238E27FC236}">
                    <a16:creationId xmlns:a16="http://schemas.microsoft.com/office/drawing/2014/main" id="{727DACEF-6652-4697-83F6-D72C6A5951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4394633" y="3184586"/>
                <a:ext cx="1736572" cy="13425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271F266C-E17E-4F52-A1B1-B69B60D0AEB6}"/>
                  </a:ext>
                </a:extLst>
              </p:cNvPr>
              <p:cNvSpPr/>
              <p:nvPr/>
            </p:nvSpPr>
            <p:spPr>
              <a:xfrm>
                <a:off x="5555822" y="3392873"/>
                <a:ext cx="1057665" cy="1057597"/>
              </a:xfrm>
              <a:prstGeom prst="ellipse">
                <a:avLst/>
              </a:prstGeom>
              <a:solidFill>
                <a:srgbClr val="FFE864"/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24" name="Picture 19">
              <a:extLst>
                <a:ext uri="{FF2B5EF4-FFF2-40B4-BE49-F238E27FC236}">
                  <a16:creationId xmlns:a16="http://schemas.microsoft.com/office/drawing/2014/main" id="{ACD57BE0-BF1B-4B04-B9C5-9521142215B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4853" y="5333014"/>
              <a:ext cx="210235" cy="2095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40">
              <a:extLst>
                <a:ext uri="{FF2B5EF4-FFF2-40B4-BE49-F238E27FC236}">
                  <a16:creationId xmlns:a16="http://schemas.microsoft.com/office/drawing/2014/main" id="{8EFBD6DC-0D5D-45A5-9C7D-064E9369DF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4853" y="5077306"/>
              <a:ext cx="210235" cy="2095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41">
              <a:extLst>
                <a:ext uri="{FF2B5EF4-FFF2-40B4-BE49-F238E27FC236}">
                  <a16:creationId xmlns:a16="http://schemas.microsoft.com/office/drawing/2014/main" id="{F1750F1C-8B26-40C3-A3D4-D3C67F5A0B9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4853" y="4821598"/>
              <a:ext cx="210235" cy="2095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42">
              <a:extLst>
                <a:ext uri="{FF2B5EF4-FFF2-40B4-BE49-F238E27FC236}">
                  <a16:creationId xmlns:a16="http://schemas.microsoft.com/office/drawing/2014/main" id="{BF6B5B20-B69C-400E-BAF4-B663A231B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8381" y="5333014"/>
              <a:ext cx="210235" cy="2095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43">
              <a:extLst>
                <a:ext uri="{FF2B5EF4-FFF2-40B4-BE49-F238E27FC236}">
                  <a16:creationId xmlns:a16="http://schemas.microsoft.com/office/drawing/2014/main" id="{240816DE-2913-4851-97ED-76B6AA628D7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8381" y="5077306"/>
              <a:ext cx="210235" cy="2095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44">
              <a:extLst>
                <a:ext uri="{FF2B5EF4-FFF2-40B4-BE49-F238E27FC236}">
                  <a16:creationId xmlns:a16="http://schemas.microsoft.com/office/drawing/2014/main" id="{5C34C1E5-3C51-4807-B470-468067A19D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8381" y="4821598"/>
              <a:ext cx="210235" cy="2095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CORRECT!">
            <a:extLst>
              <a:ext uri="{FF2B5EF4-FFF2-40B4-BE49-F238E27FC236}">
                <a16:creationId xmlns:a16="http://schemas.microsoft.com/office/drawing/2014/main" id="{713930FA-1BBF-4A99-9298-E9F9735C468A}"/>
              </a:ext>
            </a:extLst>
          </p:cNvPr>
          <p:cNvGrpSpPr/>
          <p:nvPr/>
        </p:nvGrpSpPr>
        <p:grpSpPr>
          <a:xfrm>
            <a:off x="2690644" y="2089918"/>
            <a:ext cx="3827516" cy="3827514"/>
            <a:chOff x="2485758" y="2089918"/>
            <a:chExt cx="3827516" cy="3827514"/>
          </a:xfrm>
        </p:grpSpPr>
        <p:grpSp>
          <p:nvGrpSpPr>
            <p:cNvPr id="33" name="correct!">
              <a:extLst>
                <a:ext uri="{FF2B5EF4-FFF2-40B4-BE49-F238E27FC236}">
                  <a16:creationId xmlns:a16="http://schemas.microsoft.com/office/drawing/2014/main" id="{6492573D-1AE1-4A82-8950-B28EB76FDFE3}"/>
                </a:ext>
              </a:extLst>
            </p:cNvPr>
            <p:cNvGrpSpPr/>
            <p:nvPr/>
          </p:nvGrpSpPr>
          <p:grpSpPr>
            <a:xfrm>
              <a:off x="2485758" y="2089918"/>
              <a:ext cx="3827516" cy="3827514"/>
              <a:chOff x="2485758" y="2196281"/>
              <a:chExt cx="3827516" cy="3827514"/>
            </a:xfrm>
          </p:grpSpPr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D8BB8E92-DCBF-4B1A-867F-636A33EDE451}"/>
                  </a:ext>
                </a:extLst>
              </p:cNvPr>
              <p:cNvGrpSpPr/>
              <p:nvPr/>
            </p:nvGrpSpPr>
            <p:grpSpPr>
              <a:xfrm>
                <a:off x="2485758" y="2196281"/>
                <a:ext cx="3827516" cy="3827514"/>
                <a:chOff x="2582573" y="2184423"/>
                <a:chExt cx="3827516" cy="3827514"/>
              </a:xfrm>
            </p:grpSpPr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id="{7D58BFE7-3147-4748-A020-F63AA44A0FD1}"/>
                    </a:ext>
                  </a:extLst>
                </p:cNvPr>
                <p:cNvSpPr/>
                <p:nvPr/>
              </p:nvSpPr>
              <p:spPr>
                <a:xfrm>
                  <a:off x="2582573" y="2184423"/>
                  <a:ext cx="3827516" cy="382751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19EA9653-5214-4D1E-B736-FD4ECBAC4ABA}"/>
                    </a:ext>
                  </a:extLst>
                </p:cNvPr>
                <p:cNvSpPr txBox="1"/>
                <p:nvPr/>
              </p:nvSpPr>
              <p:spPr>
                <a:xfrm>
                  <a:off x="3468249" y="2353909"/>
                  <a:ext cx="2758170" cy="707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4000" b="1" dirty="0">
                      <a:solidFill>
                        <a:srgbClr val="7030A0"/>
                      </a:solidFill>
                    </a:rPr>
                    <a:t>Correct!</a:t>
                  </a:r>
                </a:p>
              </p:txBody>
            </p:sp>
            <p:pic>
              <p:nvPicPr>
                <p:cNvPr id="40" name="Picture 39">
                  <a:extLst>
                    <a:ext uri="{FF2B5EF4-FFF2-40B4-BE49-F238E27FC236}">
                      <a16:creationId xmlns:a16="http://schemas.microsoft.com/office/drawing/2014/main" id="{8759F248-982E-4985-BB98-846EA51669B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619627" y="3558181"/>
                  <a:ext cx="1691155" cy="1307509"/>
                </a:xfrm>
                <a:prstGeom prst="rect">
                  <a:avLst/>
                </a:prstGeom>
              </p:spPr>
            </p:pic>
          </p:grpSp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4FBE009A-750F-4838-9E9A-3BF8F57A05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4437455">
                <a:off x="4561069" y="4848302"/>
                <a:ext cx="497918" cy="1087708"/>
              </a:xfrm>
              <a:prstGeom prst="rect">
                <a:avLst/>
              </a:prstGeom>
            </p:spPr>
          </p:pic>
        </p:grpSp>
        <p:sp>
          <p:nvSpPr>
            <p:cNvPr id="34" name="Arrow: Right 33">
              <a:hlinkClick r:id="rId13" action="ppaction://hlinksldjump"/>
              <a:extLst>
                <a:ext uri="{FF2B5EF4-FFF2-40B4-BE49-F238E27FC236}">
                  <a16:creationId xmlns:a16="http://schemas.microsoft.com/office/drawing/2014/main" id="{A2D92081-158F-4056-8F2E-6CCF0FDBA1DC}"/>
                </a:ext>
              </a:extLst>
            </p:cNvPr>
            <p:cNvSpPr/>
            <p:nvPr/>
          </p:nvSpPr>
          <p:spPr>
            <a:xfrm>
              <a:off x="3165333" y="4516439"/>
              <a:ext cx="1220940" cy="946745"/>
            </a:xfrm>
            <a:prstGeom prst="rightArrow">
              <a:avLst/>
            </a:prstGeom>
            <a:solidFill>
              <a:schemeClr val="accent6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1" name="Oval 40">
            <a:extLst>
              <a:ext uri="{FF2B5EF4-FFF2-40B4-BE49-F238E27FC236}">
                <a16:creationId xmlns:a16="http://schemas.microsoft.com/office/drawing/2014/main" id="{B05E2DAA-0743-40A5-A539-A94980D7DEFE}"/>
              </a:ext>
            </a:extLst>
          </p:cNvPr>
          <p:cNvSpPr/>
          <p:nvPr/>
        </p:nvSpPr>
        <p:spPr>
          <a:xfrm>
            <a:off x="1186852" y="3162977"/>
            <a:ext cx="645122" cy="645122"/>
          </a:xfrm>
          <a:prstGeom prst="ellipse">
            <a:avLst/>
          </a:prstGeom>
          <a:solidFill>
            <a:srgbClr val="643C9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9DF837B-A065-4FCE-A04C-7546E83EED79}"/>
              </a:ext>
            </a:extLst>
          </p:cNvPr>
          <p:cNvSpPr txBox="1"/>
          <p:nvPr/>
        </p:nvSpPr>
        <p:spPr>
          <a:xfrm>
            <a:off x="1287373" y="3183201"/>
            <a:ext cx="617129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FA076A7-2CA5-4B5D-B766-C197DB3A75CE}"/>
              </a:ext>
            </a:extLst>
          </p:cNvPr>
          <p:cNvSpPr/>
          <p:nvPr/>
        </p:nvSpPr>
        <p:spPr>
          <a:xfrm>
            <a:off x="755650" y="632796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Feeding Time</a:t>
            </a:r>
          </a:p>
        </p:txBody>
      </p:sp>
      <p:grpSp>
        <p:nvGrpSpPr>
          <p:cNvPr id="96" name="Group 95">
            <a:extLst>
              <a:ext uri="{FF2B5EF4-FFF2-40B4-BE49-F238E27FC236}">
                <a16:creationId xmlns:a16="http://schemas.microsoft.com/office/drawing/2014/main" id="{33E3AC97-DE0C-4992-A7EF-AC090F88E233}"/>
              </a:ext>
            </a:extLst>
          </p:cNvPr>
          <p:cNvGrpSpPr/>
          <p:nvPr/>
        </p:nvGrpSpPr>
        <p:grpSpPr>
          <a:xfrm>
            <a:off x="2898385" y="3028374"/>
            <a:ext cx="2430195" cy="1562316"/>
            <a:chOff x="2898385" y="3028374"/>
            <a:chExt cx="2430195" cy="1562316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F598BA1C-8E06-45F9-B249-FAC869C5B5FC}"/>
                </a:ext>
              </a:extLst>
            </p:cNvPr>
            <p:cNvSpPr/>
            <p:nvPr/>
          </p:nvSpPr>
          <p:spPr>
            <a:xfrm>
              <a:off x="2967830" y="3028374"/>
              <a:ext cx="1774953" cy="846418"/>
            </a:xfrm>
            <a:prstGeom prst="roundRect">
              <a:avLst/>
            </a:prstGeom>
            <a:solidFill>
              <a:srgbClr val="8342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0FF1D2C4-75DF-45C4-8B3F-DEA74A48860E}"/>
                </a:ext>
              </a:extLst>
            </p:cNvPr>
            <p:cNvSpPr txBox="1"/>
            <p:nvPr/>
          </p:nvSpPr>
          <p:spPr>
            <a:xfrm>
              <a:off x="2898385" y="3882804"/>
              <a:ext cx="2430195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2000" dirty="0"/>
                <a:t>One more than </a:t>
              </a:r>
              <a:br>
                <a:rPr lang="en-GB" sz="2000" dirty="0"/>
              </a:br>
              <a:r>
                <a:rPr lang="en-GB" sz="2000" dirty="0"/>
                <a:t>4 is 5.</a:t>
              </a:r>
            </a:p>
          </p:txBody>
        </p: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4F4E003A-7B78-44ED-8088-C1E0822DE74A}"/>
                </a:ext>
              </a:extLst>
            </p:cNvPr>
            <p:cNvCxnSpPr>
              <a:cxnSpLocks/>
            </p:cNvCxnSpPr>
            <p:nvPr/>
          </p:nvCxnSpPr>
          <p:spPr>
            <a:xfrm>
              <a:off x="3080484" y="3658398"/>
              <a:ext cx="155272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273C83D0-E3A6-4A6F-9437-5F798AB90016}"/>
                </a:ext>
              </a:extLst>
            </p:cNvPr>
            <p:cNvCxnSpPr>
              <a:cxnSpLocks/>
            </p:cNvCxnSpPr>
            <p:nvPr/>
          </p:nvCxnSpPr>
          <p:spPr>
            <a:xfrm>
              <a:off x="3080484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E37999DE-A8A3-41C9-B8EE-8CB2A15DCD1A}"/>
                </a:ext>
              </a:extLst>
            </p:cNvPr>
            <p:cNvCxnSpPr>
              <a:cxnSpLocks/>
            </p:cNvCxnSpPr>
            <p:nvPr/>
          </p:nvCxnSpPr>
          <p:spPr>
            <a:xfrm>
              <a:off x="4633206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ED59CA9-493D-4112-8C7F-62A1EC79FB8F}"/>
                </a:ext>
              </a:extLst>
            </p:cNvPr>
            <p:cNvCxnSpPr>
              <a:cxnSpLocks/>
            </p:cNvCxnSpPr>
            <p:nvPr/>
          </p:nvCxnSpPr>
          <p:spPr>
            <a:xfrm>
              <a:off x="3339271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9899AA33-A337-47E5-969E-C55BC13F6613}"/>
                </a:ext>
              </a:extLst>
            </p:cNvPr>
            <p:cNvCxnSpPr>
              <a:cxnSpLocks/>
            </p:cNvCxnSpPr>
            <p:nvPr/>
          </p:nvCxnSpPr>
          <p:spPr>
            <a:xfrm>
              <a:off x="3598058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20C587ED-8371-42F3-A8A6-7562DC1DBA56}"/>
                </a:ext>
              </a:extLst>
            </p:cNvPr>
            <p:cNvCxnSpPr>
              <a:cxnSpLocks/>
            </p:cNvCxnSpPr>
            <p:nvPr/>
          </p:nvCxnSpPr>
          <p:spPr>
            <a:xfrm>
              <a:off x="3856845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BFB95264-3122-4680-B0B8-1FF740773BBA}"/>
                </a:ext>
              </a:extLst>
            </p:cNvPr>
            <p:cNvCxnSpPr>
              <a:cxnSpLocks/>
            </p:cNvCxnSpPr>
            <p:nvPr/>
          </p:nvCxnSpPr>
          <p:spPr>
            <a:xfrm>
              <a:off x="4115632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8E15C8C0-F98E-4527-806B-36105F489CBF}"/>
                </a:ext>
              </a:extLst>
            </p:cNvPr>
            <p:cNvCxnSpPr>
              <a:cxnSpLocks/>
            </p:cNvCxnSpPr>
            <p:nvPr/>
          </p:nvCxnSpPr>
          <p:spPr>
            <a:xfrm>
              <a:off x="4374419" y="3435174"/>
              <a:ext cx="374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F4F3C696-0651-432F-9295-96643BDC8429}"/>
                </a:ext>
              </a:extLst>
            </p:cNvPr>
            <p:cNvSpPr txBox="1"/>
            <p:nvPr/>
          </p:nvSpPr>
          <p:spPr>
            <a:xfrm>
              <a:off x="2919266" y="3133674"/>
              <a:ext cx="1873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0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61E8D1FC-B386-41CA-A928-9B3379E7AA49}"/>
                </a:ext>
              </a:extLst>
            </p:cNvPr>
            <p:cNvSpPr txBox="1"/>
            <p:nvPr/>
          </p:nvSpPr>
          <p:spPr>
            <a:xfrm>
              <a:off x="3200430" y="3133674"/>
              <a:ext cx="1873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3D789ACF-8C47-4C6C-98DF-9666D2D6BC7A}"/>
                </a:ext>
              </a:extLst>
            </p:cNvPr>
            <p:cNvSpPr txBox="1"/>
            <p:nvPr/>
          </p:nvSpPr>
          <p:spPr>
            <a:xfrm>
              <a:off x="3438444" y="3133674"/>
              <a:ext cx="1873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11CBB302-8DF4-48C6-BEA2-3638F98DE5C2}"/>
                </a:ext>
              </a:extLst>
            </p:cNvPr>
            <p:cNvSpPr txBox="1"/>
            <p:nvPr/>
          </p:nvSpPr>
          <p:spPr>
            <a:xfrm>
              <a:off x="3698033" y="3133674"/>
              <a:ext cx="1873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9EDA6C92-5D0D-4D3D-A76C-9E29E24EF4B5}"/>
                </a:ext>
              </a:extLst>
            </p:cNvPr>
            <p:cNvSpPr txBox="1"/>
            <p:nvPr/>
          </p:nvSpPr>
          <p:spPr>
            <a:xfrm>
              <a:off x="3957622" y="3133674"/>
              <a:ext cx="1873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4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B6829829-24CD-4B59-B997-4404D49369B3}"/>
                </a:ext>
              </a:extLst>
            </p:cNvPr>
            <p:cNvSpPr txBox="1"/>
            <p:nvPr/>
          </p:nvSpPr>
          <p:spPr>
            <a:xfrm>
              <a:off x="4217211" y="3133674"/>
              <a:ext cx="1873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5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07122319-9756-4B53-ADEB-8BF5DC6DAE8C}"/>
                </a:ext>
              </a:extLst>
            </p:cNvPr>
            <p:cNvSpPr txBox="1"/>
            <p:nvPr/>
          </p:nvSpPr>
          <p:spPr>
            <a:xfrm>
              <a:off x="4476800" y="3133674"/>
              <a:ext cx="1873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6</a:t>
              </a:r>
            </a:p>
          </p:txBody>
        </p:sp>
      </p:grpSp>
      <p:sp>
        <p:nvSpPr>
          <p:cNvPr id="87" name="Arrow: Curved Down 86">
            <a:extLst>
              <a:ext uri="{FF2B5EF4-FFF2-40B4-BE49-F238E27FC236}">
                <a16:creationId xmlns:a16="http://schemas.microsoft.com/office/drawing/2014/main" id="{67080EB6-BE5B-4A39-A63F-7E88EA546D30}"/>
              </a:ext>
            </a:extLst>
          </p:cNvPr>
          <p:cNvSpPr/>
          <p:nvPr/>
        </p:nvSpPr>
        <p:spPr>
          <a:xfrm>
            <a:off x="4080408" y="3053292"/>
            <a:ext cx="332710" cy="167951"/>
          </a:xfrm>
          <a:prstGeom prst="curved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70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8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ounded Rectangle 1">
            <a:extLst>
              <a:ext uri="{FF2B5EF4-FFF2-40B4-BE49-F238E27FC236}">
                <a16:creationId xmlns:a16="http://schemas.microsoft.com/office/drawing/2014/main" id="{1158CAE5-8A5A-486D-B73F-C014994F915E}"/>
              </a:ext>
            </a:extLst>
          </p:cNvPr>
          <p:cNvSpPr/>
          <p:nvPr/>
        </p:nvSpPr>
        <p:spPr>
          <a:xfrm>
            <a:off x="755650" y="1428600"/>
            <a:ext cx="7632700" cy="522288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bunny shows one more than the number on the carrot?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C36529D1-869F-4A1A-B5C2-2CFD181CA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63"/>
          <a:stretch>
            <a:fillRect/>
          </a:stretch>
        </p:blipFill>
        <p:spPr bwMode="auto">
          <a:xfrm>
            <a:off x="755650" y="2125663"/>
            <a:ext cx="763270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Whole Class">
            <a:extLst>
              <a:ext uri="{FF2B5EF4-FFF2-40B4-BE49-F238E27FC236}">
                <a16:creationId xmlns:a16="http://schemas.microsoft.com/office/drawing/2014/main" id="{87DE575B-F35E-456A-9D65-FECD8D7599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rabbit 4">
            <a:extLst>
              <a:ext uri="{FF2B5EF4-FFF2-40B4-BE49-F238E27FC236}">
                <a16:creationId xmlns:a16="http://schemas.microsoft.com/office/drawing/2014/main" id="{48813EBD-85F5-462C-BEBD-0E9D340BFDB1}"/>
              </a:ext>
            </a:extLst>
          </p:cNvPr>
          <p:cNvGrpSpPr>
            <a:grpSpLocks/>
          </p:cNvGrpSpPr>
          <p:nvPr/>
        </p:nvGrpSpPr>
        <p:grpSpPr bwMode="auto">
          <a:xfrm>
            <a:off x="6335713" y="2472392"/>
            <a:ext cx="1990725" cy="1834494"/>
            <a:chOff x="4863416" y="2616774"/>
            <a:chExt cx="1991460" cy="1833837"/>
          </a:xfrm>
        </p:grpSpPr>
        <p:pic>
          <p:nvPicPr>
            <p:cNvPr id="6" name="Picture 12">
              <a:extLst>
                <a:ext uri="{FF2B5EF4-FFF2-40B4-BE49-F238E27FC236}">
                  <a16:creationId xmlns:a16="http://schemas.microsoft.com/office/drawing/2014/main" id="{1D11B5D2-BF61-4147-94FD-F7BCA470DE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4863416" y="2616774"/>
              <a:ext cx="1991460" cy="169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71127090-6CD3-4899-B7CB-DCE1CC80068A}"/>
                </a:ext>
              </a:extLst>
            </p:cNvPr>
            <p:cNvSpPr/>
            <p:nvPr/>
          </p:nvSpPr>
          <p:spPr>
            <a:xfrm>
              <a:off x="5555822" y="3392128"/>
              <a:ext cx="1057665" cy="1058483"/>
            </a:xfrm>
            <a:prstGeom prst="ellipse">
              <a:avLst/>
            </a:prstGeom>
            <a:solidFill>
              <a:srgbClr val="FFE864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600" dirty="0">
                  <a:solidFill>
                    <a:schemeClr val="tx1"/>
                  </a:solidFill>
                </a:rPr>
                <a:t>9</a:t>
              </a:r>
            </a:p>
          </p:txBody>
        </p:sp>
      </p:grpSp>
      <p:pic>
        <p:nvPicPr>
          <p:cNvPr id="8" name="Picture 20">
            <a:extLst>
              <a:ext uri="{FF2B5EF4-FFF2-40B4-BE49-F238E27FC236}">
                <a16:creationId xmlns:a16="http://schemas.microsoft.com/office/drawing/2014/main" id="{1308BFF0-F9CD-445B-8177-1D1B060F1D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2590800"/>
            <a:ext cx="1209675" cy="321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rabbit 1">
            <a:extLst>
              <a:ext uri="{FF2B5EF4-FFF2-40B4-BE49-F238E27FC236}">
                <a16:creationId xmlns:a16="http://schemas.microsoft.com/office/drawing/2014/main" id="{84A08C23-3848-45CF-9CAD-C81A14B6D142}"/>
              </a:ext>
            </a:extLst>
          </p:cNvPr>
          <p:cNvGrpSpPr>
            <a:grpSpLocks/>
          </p:cNvGrpSpPr>
          <p:nvPr/>
        </p:nvGrpSpPr>
        <p:grpSpPr bwMode="auto">
          <a:xfrm>
            <a:off x="1724297" y="4102665"/>
            <a:ext cx="1906317" cy="1471044"/>
            <a:chOff x="1724432" y="4102885"/>
            <a:chExt cx="1905501" cy="1471494"/>
          </a:xfrm>
        </p:grpSpPr>
        <p:grpSp>
          <p:nvGrpSpPr>
            <p:cNvPr id="19" name="rabbit 1">
              <a:extLst>
                <a:ext uri="{FF2B5EF4-FFF2-40B4-BE49-F238E27FC236}">
                  <a16:creationId xmlns:a16="http://schemas.microsoft.com/office/drawing/2014/main" id="{ADA99F9A-D214-4511-8D03-CBEE48FCE48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24432" y="4102885"/>
              <a:ext cx="1905501" cy="1471494"/>
              <a:chOff x="912895" y="3066977"/>
              <a:chExt cx="1905501" cy="1471494"/>
            </a:xfrm>
          </p:grpSpPr>
          <p:pic>
            <p:nvPicPr>
              <p:cNvPr id="33" name="Picture 17">
                <a:extLst>
                  <a:ext uri="{FF2B5EF4-FFF2-40B4-BE49-F238E27FC236}">
                    <a16:creationId xmlns:a16="http://schemas.microsoft.com/office/drawing/2014/main" id="{11B9DFE2-AC22-4A1A-AD3B-D2DED122ED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912895" y="3066977"/>
                <a:ext cx="1608364" cy="12444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811F0A66-9C70-4660-A82C-C7C13351CED3}"/>
                  </a:ext>
                </a:extLst>
              </p:cNvPr>
              <p:cNvSpPr/>
              <p:nvPr/>
            </p:nvSpPr>
            <p:spPr>
              <a:xfrm>
                <a:off x="1759986" y="3480873"/>
                <a:ext cx="1058410" cy="1057598"/>
              </a:xfrm>
              <a:prstGeom prst="ellipse">
                <a:avLst/>
              </a:prstGeom>
              <a:solidFill>
                <a:srgbClr val="FFE864"/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20" name="Picture 15">
              <a:extLst>
                <a:ext uri="{FF2B5EF4-FFF2-40B4-BE49-F238E27FC236}">
                  <a16:creationId xmlns:a16="http://schemas.microsoft.com/office/drawing/2014/main" id="{F9FACB8F-C75A-43E6-A893-864BA9B191E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746341" y="4726942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45">
              <a:extLst>
                <a:ext uri="{FF2B5EF4-FFF2-40B4-BE49-F238E27FC236}">
                  <a16:creationId xmlns:a16="http://schemas.microsoft.com/office/drawing/2014/main" id="{885F89BE-0116-48DA-A3E0-5BD6ECE91D8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934635" y="4632595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46">
              <a:extLst>
                <a:ext uri="{FF2B5EF4-FFF2-40B4-BE49-F238E27FC236}">
                  <a16:creationId xmlns:a16="http://schemas.microsoft.com/office/drawing/2014/main" id="{FC07A59F-32E7-40CE-88C8-3E9B75DE33D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122929" y="4616678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47">
              <a:extLst>
                <a:ext uri="{FF2B5EF4-FFF2-40B4-BE49-F238E27FC236}">
                  <a16:creationId xmlns:a16="http://schemas.microsoft.com/office/drawing/2014/main" id="{F71569A0-B164-44DE-87D2-001F3E98ADD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311223" y="4707548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48">
              <a:extLst>
                <a:ext uri="{FF2B5EF4-FFF2-40B4-BE49-F238E27FC236}">
                  <a16:creationId xmlns:a16="http://schemas.microsoft.com/office/drawing/2014/main" id="{A032CEA1-6786-4EFF-9F73-1E1DC4983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013913" y="4764134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49">
              <a:extLst>
                <a:ext uri="{FF2B5EF4-FFF2-40B4-BE49-F238E27FC236}">
                  <a16:creationId xmlns:a16="http://schemas.microsoft.com/office/drawing/2014/main" id="{2C645D17-8645-44EA-97ED-755666FE18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692220" y="4907984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50">
              <a:extLst>
                <a:ext uri="{FF2B5EF4-FFF2-40B4-BE49-F238E27FC236}">
                  <a16:creationId xmlns:a16="http://schemas.microsoft.com/office/drawing/2014/main" id="{1C677A91-4152-4458-8807-4E52DF254FA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910408" y="4918499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51">
              <a:extLst>
                <a:ext uri="{FF2B5EF4-FFF2-40B4-BE49-F238E27FC236}">
                  <a16:creationId xmlns:a16="http://schemas.microsoft.com/office/drawing/2014/main" id="{339B1E3D-41BE-4A56-BC09-A09AAF6D2AA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185029" y="4871325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52">
              <a:extLst>
                <a:ext uri="{FF2B5EF4-FFF2-40B4-BE49-F238E27FC236}">
                  <a16:creationId xmlns:a16="http://schemas.microsoft.com/office/drawing/2014/main" id="{413529C3-27D3-4350-9131-DF589BAFFC1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405849" y="4949261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53">
              <a:extLst>
                <a:ext uri="{FF2B5EF4-FFF2-40B4-BE49-F238E27FC236}">
                  <a16:creationId xmlns:a16="http://schemas.microsoft.com/office/drawing/2014/main" id="{7C8F163F-0CB7-4871-91A2-E855F07616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303507" y="5133608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54">
              <a:extLst>
                <a:ext uri="{FF2B5EF4-FFF2-40B4-BE49-F238E27FC236}">
                  <a16:creationId xmlns:a16="http://schemas.microsoft.com/office/drawing/2014/main" id="{0D5A10EB-2922-4154-B37A-DA882BFBB23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101995" y="5106220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55">
              <a:extLst>
                <a:ext uri="{FF2B5EF4-FFF2-40B4-BE49-F238E27FC236}">
                  <a16:creationId xmlns:a16="http://schemas.microsoft.com/office/drawing/2014/main" id="{6FE2AD3B-FEBD-44D1-9FAE-41D2D4F7E16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784650" y="5118531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56">
              <a:extLst>
                <a:ext uri="{FF2B5EF4-FFF2-40B4-BE49-F238E27FC236}">
                  <a16:creationId xmlns:a16="http://schemas.microsoft.com/office/drawing/2014/main" id="{11BAB8DB-1963-4B14-B0A0-F3BA8BF1B97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965260" y="5280674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5" name="rabbit 2">
            <a:extLst>
              <a:ext uri="{FF2B5EF4-FFF2-40B4-BE49-F238E27FC236}">
                <a16:creationId xmlns:a16="http://schemas.microsoft.com/office/drawing/2014/main" id="{1A9B42ED-FA51-4C8C-8442-915D6AFF5DD1}"/>
              </a:ext>
            </a:extLst>
          </p:cNvPr>
          <p:cNvGrpSpPr>
            <a:grpSpLocks/>
          </p:cNvGrpSpPr>
          <p:nvPr/>
        </p:nvGrpSpPr>
        <p:grpSpPr bwMode="auto">
          <a:xfrm>
            <a:off x="3265488" y="2698611"/>
            <a:ext cx="1990725" cy="1833701"/>
            <a:chOff x="3265021" y="2697938"/>
            <a:chExt cx="1991460" cy="1834261"/>
          </a:xfrm>
        </p:grpSpPr>
        <p:grpSp>
          <p:nvGrpSpPr>
            <p:cNvPr id="36" name="Group 29">
              <a:extLst>
                <a:ext uri="{FF2B5EF4-FFF2-40B4-BE49-F238E27FC236}">
                  <a16:creationId xmlns:a16="http://schemas.microsoft.com/office/drawing/2014/main" id="{82D542AA-529B-437F-BD99-E361E33CC11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65021" y="2697938"/>
              <a:ext cx="1991460" cy="1834261"/>
              <a:chOff x="1068132" y="2704210"/>
              <a:chExt cx="1991460" cy="1834261"/>
            </a:xfrm>
          </p:grpSpPr>
          <p:pic>
            <p:nvPicPr>
              <p:cNvPr id="52" name="Picture 30">
                <a:extLst>
                  <a:ext uri="{FF2B5EF4-FFF2-40B4-BE49-F238E27FC236}">
                    <a16:creationId xmlns:a16="http://schemas.microsoft.com/office/drawing/2014/main" id="{34A4D0E5-FC40-4C07-9089-F37A182B10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1068132" y="2704210"/>
                <a:ext cx="1991460" cy="16978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21CF60BA-67F9-4E04-87C8-8E8DAA97A861}"/>
                  </a:ext>
                </a:extLst>
              </p:cNvPr>
              <p:cNvSpPr/>
              <p:nvPr/>
            </p:nvSpPr>
            <p:spPr>
              <a:xfrm>
                <a:off x="1760538" y="3480873"/>
                <a:ext cx="1057665" cy="1057598"/>
              </a:xfrm>
              <a:prstGeom prst="ellipse">
                <a:avLst/>
              </a:prstGeom>
              <a:solidFill>
                <a:srgbClr val="FFE864"/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37" name="Picture 24">
              <a:extLst>
                <a:ext uri="{FF2B5EF4-FFF2-40B4-BE49-F238E27FC236}">
                  <a16:creationId xmlns:a16="http://schemas.microsoft.com/office/drawing/2014/main" id="{81E36445-4B0B-4281-8722-032A62FA188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4500" y="3763176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57">
              <a:extLst>
                <a:ext uri="{FF2B5EF4-FFF2-40B4-BE49-F238E27FC236}">
                  <a16:creationId xmlns:a16="http://schemas.microsoft.com/office/drawing/2014/main" id="{4826472A-8D2D-4C77-B168-70412E50E6D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4294" y="3648020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58">
              <a:extLst>
                <a:ext uri="{FF2B5EF4-FFF2-40B4-BE49-F238E27FC236}">
                  <a16:creationId xmlns:a16="http://schemas.microsoft.com/office/drawing/2014/main" id="{20C7AC1E-134C-40AC-8D87-9ED08C88763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4088" y="3532864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59">
              <a:extLst>
                <a:ext uri="{FF2B5EF4-FFF2-40B4-BE49-F238E27FC236}">
                  <a16:creationId xmlns:a16="http://schemas.microsoft.com/office/drawing/2014/main" id="{A2963208-EDD6-4840-951F-10865C85BAA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7276" y="3716210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60">
              <a:extLst>
                <a:ext uri="{FF2B5EF4-FFF2-40B4-BE49-F238E27FC236}">
                  <a16:creationId xmlns:a16="http://schemas.microsoft.com/office/drawing/2014/main" id="{18DD0E68-B9E4-468D-93D9-4FB5C07E7A6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2366" y="3532864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61">
              <a:extLst>
                <a:ext uri="{FF2B5EF4-FFF2-40B4-BE49-F238E27FC236}">
                  <a16:creationId xmlns:a16="http://schemas.microsoft.com/office/drawing/2014/main" id="{08959F01-301E-4403-8232-FAF48DAA815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4653" y="3737614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62">
              <a:extLst>
                <a:ext uri="{FF2B5EF4-FFF2-40B4-BE49-F238E27FC236}">
                  <a16:creationId xmlns:a16="http://schemas.microsoft.com/office/drawing/2014/main" id="{B604F5EE-2BA0-4412-9ACA-839FFC78F93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8430" y="3832709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63">
              <a:extLst>
                <a:ext uri="{FF2B5EF4-FFF2-40B4-BE49-F238E27FC236}">
                  <a16:creationId xmlns:a16="http://schemas.microsoft.com/office/drawing/2014/main" id="{207A8F56-5B11-4A5D-B798-6BB76922845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2207" y="3927804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64">
              <a:extLst>
                <a:ext uri="{FF2B5EF4-FFF2-40B4-BE49-F238E27FC236}">
                  <a16:creationId xmlns:a16="http://schemas.microsoft.com/office/drawing/2014/main" id="{19EA2677-1B2A-418D-9254-F9EE9B8BD14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15984" y="4022899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65">
              <a:extLst>
                <a:ext uri="{FF2B5EF4-FFF2-40B4-BE49-F238E27FC236}">
                  <a16:creationId xmlns:a16="http://schemas.microsoft.com/office/drawing/2014/main" id="{D6806289-A88B-4340-88DB-C364629F5C1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7119" y="4197807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66">
              <a:extLst>
                <a:ext uri="{FF2B5EF4-FFF2-40B4-BE49-F238E27FC236}">
                  <a16:creationId xmlns:a16="http://schemas.microsoft.com/office/drawing/2014/main" id="{8A98B126-30AF-4555-AF18-9AD0F995E79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2365" y="4340717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67">
              <a:extLst>
                <a:ext uri="{FF2B5EF4-FFF2-40B4-BE49-F238E27FC236}">
                  <a16:creationId xmlns:a16="http://schemas.microsoft.com/office/drawing/2014/main" id="{48A5EC4E-A488-4053-AF10-F3E1480E2EA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0691" y="4166954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68">
              <a:extLst>
                <a:ext uri="{FF2B5EF4-FFF2-40B4-BE49-F238E27FC236}">
                  <a16:creationId xmlns:a16="http://schemas.microsoft.com/office/drawing/2014/main" id="{C4E155EA-2587-41CD-8BEA-9CEEC32F8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2518" y="4158173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69">
              <a:extLst>
                <a:ext uri="{FF2B5EF4-FFF2-40B4-BE49-F238E27FC236}">
                  <a16:creationId xmlns:a16="http://schemas.microsoft.com/office/drawing/2014/main" id="{0C1A2A3E-D58D-46DE-8EFD-9E0FDECC03B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7657" y="3981379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70">
              <a:extLst>
                <a:ext uri="{FF2B5EF4-FFF2-40B4-BE49-F238E27FC236}">
                  <a16:creationId xmlns:a16="http://schemas.microsoft.com/office/drawing/2014/main" id="{6E4EB9D3-73F1-4C4D-BC91-0DC25D2BDCB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4621" y="3912974"/>
              <a:ext cx="216969" cy="14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5" name="Rounded Rectangle 73">
            <a:extLst>
              <a:ext uri="{FF2B5EF4-FFF2-40B4-BE49-F238E27FC236}">
                <a16:creationId xmlns:a16="http://schemas.microsoft.com/office/drawing/2014/main" id="{5C2211DE-100E-4252-A102-AB3150850AB7}"/>
              </a:ext>
            </a:extLst>
          </p:cNvPr>
          <p:cNvSpPr/>
          <p:nvPr/>
        </p:nvSpPr>
        <p:spPr>
          <a:xfrm>
            <a:off x="2159000" y="5822950"/>
            <a:ext cx="4711700" cy="468313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Is there another way?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7343D4FA-2727-4D10-B8FD-59605305FF5D}"/>
              </a:ext>
            </a:extLst>
          </p:cNvPr>
          <p:cNvSpPr/>
          <p:nvPr/>
        </p:nvSpPr>
        <p:spPr>
          <a:xfrm>
            <a:off x="1178143" y="3162977"/>
            <a:ext cx="645122" cy="645122"/>
          </a:xfrm>
          <a:prstGeom prst="ellipse">
            <a:avLst/>
          </a:prstGeom>
          <a:solidFill>
            <a:srgbClr val="643C9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4A43DEA-23E9-4963-AFF1-98D74293FB50}"/>
              </a:ext>
            </a:extLst>
          </p:cNvPr>
          <p:cNvSpPr txBox="1"/>
          <p:nvPr/>
        </p:nvSpPr>
        <p:spPr>
          <a:xfrm>
            <a:off x="1202965" y="3183201"/>
            <a:ext cx="71792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b="1" dirty="0">
                <a:solidFill>
                  <a:schemeClr val="bg1"/>
                </a:solidFill>
              </a:rPr>
              <a:t>13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C5F8CB7-7555-41F4-8485-DC9A5BD7109A}"/>
              </a:ext>
            </a:extLst>
          </p:cNvPr>
          <p:cNvSpPr/>
          <p:nvPr/>
        </p:nvSpPr>
        <p:spPr>
          <a:xfrm>
            <a:off x="755650" y="632796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Feeding Time</a:t>
            </a:r>
          </a:p>
        </p:txBody>
      </p:sp>
      <p:grpSp>
        <p:nvGrpSpPr>
          <p:cNvPr id="82" name="Rabbit 3">
            <a:extLst>
              <a:ext uri="{FF2B5EF4-FFF2-40B4-BE49-F238E27FC236}">
                <a16:creationId xmlns:a16="http://schemas.microsoft.com/office/drawing/2014/main" id="{FB02562D-881D-4364-8721-9CA710C1EA88}"/>
              </a:ext>
            </a:extLst>
          </p:cNvPr>
          <p:cNvGrpSpPr/>
          <p:nvPr/>
        </p:nvGrpSpPr>
        <p:grpSpPr>
          <a:xfrm>
            <a:off x="4900973" y="4230275"/>
            <a:ext cx="1977666" cy="1481544"/>
            <a:chOff x="4900973" y="4230275"/>
            <a:chExt cx="1977666" cy="1481544"/>
          </a:xfrm>
        </p:grpSpPr>
        <p:grpSp>
          <p:nvGrpSpPr>
            <p:cNvPr id="10" name="Group 26">
              <a:extLst>
                <a:ext uri="{FF2B5EF4-FFF2-40B4-BE49-F238E27FC236}">
                  <a16:creationId xmlns:a16="http://schemas.microsoft.com/office/drawing/2014/main" id="{BEFDA301-3C44-49F3-B2B0-DBA43C16F7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00973" y="4230275"/>
              <a:ext cx="1977666" cy="1481544"/>
              <a:chOff x="4635091" y="2968473"/>
              <a:chExt cx="1978396" cy="1481997"/>
            </a:xfrm>
          </p:grpSpPr>
          <p:pic>
            <p:nvPicPr>
              <p:cNvPr id="16" name="Picture 27">
                <a:extLst>
                  <a:ext uri="{FF2B5EF4-FFF2-40B4-BE49-F238E27FC236}">
                    <a16:creationId xmlns:a16="http://schemas.microsoft.com/office/drawing/2014/main" id="{949A80EC-A327-4102-8E74-41239D5D02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4635091" y="2968473"/>
                <a:ext cx="1537268" cy="11884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91190F82-D1B7-4859-BE17-3E62A1A09F62}"/>
                  </a:ext>
                </a:extLst>
              </p:cNvPr>
              <p:cNvSpPr/>
              <p:nvPr/>
            </p:nvSpPr>
            <p:spPr>
              <a:xfrm>
                <a:off x="5555822" y="3392873"/>
                <a:ext cx="1057665" cy="1057597"/>
              </a:xfrm>
              <a:prstGeom prst="ellipse">
                <a:avLst/>
              </a:prstGeom>
              <a:solidFill>
                <a:srgbClr val="FFE864"/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2E94F8C7-A55D-4189-9143-AA173683596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9045" y="4723888"/>
              <a:ext cx="123567" cy="915974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40210EB5-1BA4-4CC5-A686-D7C413B5A6D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7067" y="5481617"/>
              <a:ext cx="161325" cy="202930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EEA78D94-2A43-49F8-B814-BEF33C9324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7067" y="5386012"/>
              <a:ext cx="161325" cy="202930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F9BF8127-F413-4FFB-BCA5-A3DBB33D6C7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7067" y="5294271"/>
              <a:ext cx="161325" cy="202930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0B977726-5923-404C-9AD8-923CD3A8CC1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7067" y="5198665"/>
              <a:ext cx="161325" cy="202930"/>
            </a:xfrm>
            <a:prstGeom prst="rect">
              <a:avLst/>
            </a:prstGeom>
          </p:spPr>
        </p:pic>
      </p:grpSp>
      <p:sp>
        <p:nvSpPr>
          <p:cNvPr id="54" name="Rounded Rectangle 73">
            <a:extLst>
              <a:ext uri="{FF2B5EF4-FFF2-40B4-BE49-F238E27FC236}">
                <a16:creationId xmlns:a16="http://schemas.microsoft.com/office/drawing/2014/main" id="{70DE69EC-6BE9-4FED-B033-E63F96EC134F}"/>
              </a:ext>
            </a:extLst>
          </p:cNvPr>
          <p:cNvSpPr/>
          <p:nvPr/>
        </p:nvSpPr>
        <p:spPr>
          <a:xfrm>
            <a:off x="2159000" y="5287963"/>
            <a:ext cx="4711700" cy="468312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How did you work out the answer?            </a:t>
            </a:r>
          </a:p>
        </p:txBody>
      </p:sp>
      <p:grpSp>
        <p:nvGrpSpPr>
          <p:cNvPr id="58" name="CORRECT!">
            <a:extLst>
              <a:ext uri="{FF2B5EF4-FFF2-40B4-BE49-F238E27FC236}">
                <a16:creationId xmlns:a16="http://schemas.microsoft.com/office/drawing/2014/main" id="{10327C5D-A7F1-4280-9312-D61673DB2BFE}"/>
              </a:ext>
            </a:extLst>
          </p:cNvPr>
          <p:cNvGrpSpPr/>
          <p:nvPr/>
        </p:nvGrpSpPr>
        <p:grpSpPr>
          <a:xfrm>
            <a:off x="2690644" y="1330149"/>
            <a:ext cx="3827516" cy="3827514"/>
            <a:chOff x="2485758" y="2089918"/>
            <a:chExt cx="3827516" cy="3827514"/>
          </a:xfrm>
        </p:grpSpPr>
        <p:grpSp>
          <p:nvGrpSpPr>
            <p:cNvPr id="59" name="correct!">
              <a:extLst>
                <a:ext uri="{FF2B5EF4-FFF2-40B4-BE49-F238E27FC236}">
                  <a16:creationId xmlns:a16="http://schemas.microsoft.com/office/drawing/2014/main" id="{25700FC7-1638-4208-8239-F27096A599A2}"/>
                </a:ext>
              </a:extLst>
            </p:cNvPr>
            <p:cNvGrpSpPr/>
            <p:nvPr/>
          </p:nvGrpSpPr>
          <p:grpSpPr>
            <a:xfrm>
              <a:off x="2485758" y="2089918"/>
              <a:ext cx="3827516" cy="3827514"/>
              <a:chOff x="2485758" y="2196281"/>
              <a:chExt cx="3827516" cy="3827514"/>
            </a:xfrm>
          </p:grpSpPr>
          <p:grpSp>
            <p:nvGrpSpPr>
              <p:cNvPr id="61" name="Group 60">
                <a:extLst>
                  <a:ext uri="{FF2B5EF4-FFF2-40B4-BE49-F238E27FC236}">
                    <a16:creationId xmlns:a16="http://schemas.microsoft.com/office/drawing/2014/main" id="{5D332E57-B920-496E-A3A8-9FC0F54CEAA3}"/>
                  </a:ext>
                </a:extLst>
              </p:cNvPr>
              <p:cNvGrpSpPr/>
              <p:nvPr/>
            </p:nvGrpSpPr>
            <p:grpSpPr>
              <a:xfrm>
                <a:off x="2485758" y="2196281"/>
                <a:ext cx="3827516" cy="3827514"/>
                <a:chOff x="2582573" y="2184423"/>
                <a:chExt cx="3827516" cy="3827514"/>
              </a:xfrm>
            </p:grpSpPr>
            <p:sp>
              <p:nvSpPr>
                <p:cNvPr id="64" name="Oval 63">
                  <a:extLst>
                    <a:ext uri="{FF2B5EF4-FFF2-40B4-BE49-F238E27FC236}">
                      <a16:creationId xmlns:a16="http://schemas.microsoft.com/office/drawing/2014/main" id="{886592AB-2879-4670-8312-C1809AE5BD32}"/>
                    </a:ext>
                  </a:extLst>
                </p:cNvPr>
                <p:cNvSpPr/>
                <p:nvPr/>
              </p:nvSpPr>
              <p:spPr>
                <a:xfrm>
                  <a:off x="2582573" y="2184423"/>
                  <a:ext cx="3827516" cy="382751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C3D8CCC5-546F-447B-97FA-FDA5F17F2C84}"/>
                    </a:ext>
                  </a:extLst>
                </p:cNvPr>
                <p:cNvSpPr txBox="1"/>
                <p:nvPr/>
              </p:nvSpPr>
              <p:spPr>
                <a:xfrm>
                  <a:off x="3449812" y="2378183"/>
                  <a:ext cx="2758170" cy="707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4000" b="1" dirty="0">
                      <a:solidFill>
                        <a:srgbClr val="7030A0"/>
                      </a:solidFill>
                    </a:rPr>
                    <a:t>Correct!</a:t>
                  </a:r>
                </a:p>
              </p:txBody>
            </p:sp>
            <p:pic>
              <p:nvPicPr>
                <p:cNvPr id="66" name="Picture 65">
                  <a:extLst>
                    <a:ext uri="{FF2B5EF4-FFF2-40B4-BE49-F238E27FC236}">
                      <a16:creationId xmlns:a16="http://schemas.microsoft.com/office/drawing/2014/main" id="{F5C46CD8-5435-45E9-BA54-643D732803C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501983" y="3719486"/>
                  <a:ext cx="1720751" cy="1330391"/>
                </a:xfrm>
                <a:prstGeom prst="rect">
                  <a:avLst/>
                </a:prstGeom>
              </p:spPr>
            </p:pic>
          </p:grpSp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id="{0C8D01A4-4B4B-4650-B401-2152C88437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4437455">
                <a:off x="4423390" y="4964480"/>
                <a:ext cx="497918" cy="1087708"/>
              </a:xfrm>
              <a:prstGeom prst="rect">
                <a:avLst/>
              </a:prstGeom>
            </p:spPr>
          </p:pic>
        </p:grpSp>
        <p:sp>
          <p:nvSpPr>
            <p:cNvPr id="60" name="Arrow: Right 59">
              <a:hlinkClick r:id="rId15" action="ppaction://hlinksldjump"/>
              <a:extLst>
                <a:ext uri="{FF2B5EF4-FFF2-40B4-BE49-F238E27FC236}">
                  <a16:creationId xmlns:a16="http://schemas.microsoft.com/office/drawing/2014/main" id="{63CA6ACC-8B1E-4592-9240-6516A7E43486}"/>
                </a:ext>
              </a:extLst>
            </p:cNvPr>
            <p:cNvSpPr/>
            <p:nvPr/>
          </p:nvSpPr>
          <p:spPr>
            <a:xfrm>
              <a:off x="3185927" y="4600113"/>
              <a:ext cx="1220940" cy="946745"/>
            </a:xfrm>
            <a:prstGeom prst="rightArrow">
              <a:avLst/>
            </a:prstGeom>
            <a:solidFill>
              <a:schemeClr val="accent6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C4D8E902-9403-4A43-B975-A0D1CAE5B582}"/>
              </a:ext>
            </a:extLst>
          </p:cNvPr>
          <p:cNvGrpSpPr/>
          <p:nvPr/>
        </p:nvGrpSpPr>
        <p:grpSpPr>
          <a:xfrm>
            <a:off x="2917758" y="2323990"/>
            <a:ext cx="2450458" cy="1562316"/>
            <a:chOff x="2878122" y="3028374"/>
            <a:chExt cx="2450458" cy="1562316"/>
          </a:xfrm>
        </p:grpSpPr>
        <p:sp>
          <p:nvSpPr>
            <p:cNvPr id="72" name="Rectangle: Rounded Corners 71">
              <a:extLst>
                <a:ext uri="{FF2B5EF4-FFF2-40B4-BE49-F238E27FC236}">
                  <a16:creationId xmlns:a16="http://schemas.microsoft.com/office/drawing/2014/main" id="{886B758F-232D-430F-9B86-2F60E0F22B2E}"/>
                </a:ext>
              </a:extLst>
            </p:cNvPr>
            <p:cNvSpPr/>
            <p:nvPr/>
          </p:nvSpPr>
          <p:spPr>
            <a:xfrm>
              <a:off x="2895382" y="3028374"/>
              <a:ext cx="1965955" cy="846418"/>
            </a:xfrm>
            <a:prstGeom prst="roundRect">
              <a:avLst/>
            </a:prstGeom>
            <a:solidFill>
              <a:srgbClr val="8342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72E66FE4-6A86-430E-B35D-E492A7835681}"/>
                </a:ext>
              </a:extLst>
            </p:cNvPr>
            <p:cNvSpPr txBox="1"/>
            <p:nvPr/>
          </p:nvSpPr>
          <p:spPr>
            <a:xfrm>
              <a:off x="2898385" y="3882804"/>
              <a:ext cx="2430195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2000" dirty="0"/>
                <a:t>One more than </a:t>
              </a:r>
              <a:br>
                <a:rPr lang="en-GB" sz="2000" dirty="0"/>
              </a:br>
              <a:r>
                <a:rPr lang="en-GB" sz="2000" dirty="0"/>
                <a:t>13 is 14.</a:t>
              </a:r>
            </a:p>
          </p:txBody>
        </p: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D75F19EC-E247-4DE2-B90D-49DFFC9F0193}"/>
                </a:ext>
              </a:extLst>
            </p:cNvPr>
            <p:cNvCxnSpPr>
              <a:cxnSpLocks/>
            </p:cNvCxnSpPr>
            <p:nvPr/>
          </p:nvCxnSpPr>
          <p:spPr>
            <a:xfrm>
              <a:off x="3080484" y="3658398"/>
              <a:ext cx="1552722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042E9CD0-DAB2-49EE-B74B-E3A61EF7CE83}"/>
                </a:ext>
              </a:extLst>
            </p:cNvPr>
            <p:cNvCxnSpPr>
              <a:cxnSpLocks/>
            </p:cNvCxnSpPr>
            <p:nvPr/>
          </p:nvCxnSpPr>
          <p:spPr>
            <a:xfrm>
              <a:off x="3080484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A9F5AF1E-9FE8-4004-940B-9554047ED451}"/>
                </a:ext>
              </a:extLst>
            </p:cNvPr>
            <p:cNvCxnSpPr>
              <a:cxnSpLocks/>
            </p:cNvCxnSpPr>
            <p:nvPr/>
          </p:nvCxnSpPr>
          <p:spPr>
            <a:xfrm>
              <a:off x="4633206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8EDAC9A9-A476-4DD7-B29E-31744DB1162E}"/>
                </a:ext>
              </a:extLst>
            </p:cNvPr>
            <p:cNvCxnSpPr>
              <a:cxnSpLocks/>
            </p:cNvCxnSpPr>
            <p:nvPr/>
          </p:nvCxnSpPr>
          <p:spPr>
            <a:xfrm>
              <a:off x="3339271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91190FA-9846-4526-B9DC-3F7C49430559}"/>
                </a:ext>
              </a:extLst>
            </p:cNvPr>
            <p:cNvCxnSpPr>
              <a:cxnSpLocks/>
            </p:cNvCxnSpPr>
            <p:nvPr/>
          </p:nvCxnSpPr>
          <p:spPr>
            <a:xfrm>
              <a:off x="3598058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D2C8A0B0-3F38-4A8F-95FD-44742465B01E}"/>
                </a:ext>
              </a:extLst>
            </p:cNvPr>
            <p:cNvCxnSpPr>
              <a:cxnSpLocks/>
            </p:cNvCxnSpPr>
            <p:nvPr/>
          </p:nvCxnSpPr>
          <p:spPr>
            <a:xfrm>
              <a:off x="3856845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A2D24C8C-5808-4327-BF28-C171C2FD68F5}"/>
                </a:ext>
              </a:extLst>
            </p:cNvPr>
            <p:cNvCxnSpPr>
              <a:cxnSpLocks/>
            </p:cNvCxnSpPr>
            <p:nvPr/>
          </p:nvCxnSpPr>
          <p:spPr>
            <a:xfrm>
              <a:off x="4115632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5F0DDB57-A453-4EAE-BCBF-C6FA206E7D27}"/>
                </a:ext>
              </a:extLst>
            </p:cNvPr>
            <p:cNvCxnSpPr>
              <a:cxnSpLocks/>
            </p:cNvCxnSpPr>
            <p:nvPr/>
          </p:nvCxnSpPr>
          <p:spPr>
            <a:xfrm>
              <a:off x="4374419" y="3435174"/>
              <a:ext cx="374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CA1F4A8B-99A4-42A3-8F8C-6E67F07A4DA3}"/>
                </a:ext>
              </a:extLst>
            </p:cNvPr>
            <p:cNvSpPr txBox="1"/>
            <p:nvPr/>
          </p:nvSpPr>
          <p:spPr>
            <a:xfrm>
              <a:off x="2878122" y="3132081"/>
              <a:ext cx="4637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10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80F75671-32C1-444A-9DDF-6BDA7D53DD3A}"/>
                </a:ext>
              </a:extLst>
            </p:cNvPr>
            <p:cNvSpPr txBox="1"/>
            <p:nvPr/>
          </p:nvSpPr>
          <p:spPr>
            <a:xfrm>
              <a:off x="3159177" y="3132081"/>
              <a:ext cx="4189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11</a:t>
              </a: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EF5F5E25-85AE-46DF-945D-513772E366EA}"/>
                </a:ext>
              </a:extLst>
            </p:cNvPr>
            <p:cNvSpPr txBox="1"/>
            <p:nvPr/>
          </p:nvSpPr>
          <p:spPr>
            <a:xfrm>
              <a:off x="3397659" y="3132081"/>
              <a:ext cx="4205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12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3E67B18B-10EA-4736-AF1B-25C7E5871630}"/>
                </a:ext>
              </a:extLst>
            </p:cNvPr>
            <p:cNvSpPr txBox="1"/>
            <p:nvPr/>
          </p:nvSpPr>
          <p:spPr>
            <a:xfrm>
              <a:off x="3662755" y="3132081"/>
              <a:ext cx="4254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13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CB18ABC5-4285-4E73-ADB5-F0435DFABA35}"/>
                </a:ext>
              </a:extLst>
            </p:cNvPr>
            <p:cNvSpPr txBox="1"/>
            <p:nvPr/>
          </p:nvSpPr>
          <p:spPr>
            <a:xfrm>
              <a:off x="3923267" y="3132081"/>
              <a:ext cx="4319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14</a:t>
              </a: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9A166D9A-DEF2-4AB7-86AD-673D1E69DA65}"/>
                </a:ext>
              </a:extLst>
            </p:cNvPr>
            <p:cNvSpPr txBox="1"/>
            <p:nvPr/>
          </p:nvSpPr>
          <p:spPr>
            <a:xfrm>
              <a:off x="4180329" y="3132081"/>
              <a:ext cx="4254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15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F9B4ED27-7E6E-4378-8AD6-15FC2D7D58E2}"/>
                </a:ext>
              </a:extLst>
            </p:cNvPr>
            <p:cNvSpPr txBox="1"/>
            <p:nvPr/>
          </p:nvSpPr>
          <p:spPr>
            <a:xfrm>
              <a:off x="4437669" y="3132081"/>
              <a:ext cx="4762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16</a:t>
              </a:r>
            </a:p>
          </p:txBody>
        </p:sp>
      </p:grpSp>
      <p:sp>
        <p:nvSpPr>
          <p:cNvPr id="94" name="Arrow: Curved Down 93">
            <a:extLst>
              <a:ext uri="{FF2B5EF4-FFF2-40B4-BE49-F238E27FC236}">
                <a16:creationId xmlns:a16="http://schemas.microsoft.com/office/drawing/2014/main" id="{D7E39A66-9233-47AA-BE2C-1C31768C1B79}"/>
              </a:ext>
            </a:extLst>
          </p:cNvPr>
          <p:cNvSpPr/>
          <p:nvPr/>
        </p:nvSpPr>
        <p:spPr>
          <a:xfrm>
            <a:off x="3872743" y="2350156"/>
            <a:ext cx="332710" cy="167951"/>
          </a:xfrm>
          <a:prstGeom prst="curved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738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</p:childTnLst>
        </p:cTn>
      </p:par>
    </p:tnLst>
    <p:bldLst>
      <p:bldP spid="55" grpId="0" animBg="1"/>
      <p:bldP spid="54" grpId="0" animBg="1"/>
      <p:bldP spid="9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3E5B58C-2304-4447-A385-54CD6CBCAF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63"/>
          <a:stretch>
            <a:fillRect/>
          </a:stretch>
        </p:blipFill>
        <p:spPr bwMode="auto">
          <a:xfrm>
            <a:off x="755650" y="2125663"/>
            <a:ext cx="763270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0">
            <a:extLst>
              <a:ext uri="{FF2B5EF4-FFF2-40B4-BE49-F238E27FC236}">
                <a16:creationId xmlns:a16="http://schemas.microsoft.com/office/drawing/2014/main" id="{1804669F-7B57-4F13-83D4-399E0F9CA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2590800"/>
            <a:ext cx="1209675" cy="321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rabbit 3">
            <a:extLst>
              <a:ext uri="{FF2B5EF4-FFF2-40B4-BE49-F238E27FC236}">
                <a16:creationId xmlns:a16="http://schemas.microsoft.com/office/drawing/2014/main" id="{E8E14F7B-35F3-41B5-8009-BE3FE204624B}"/>
              </a:ext>
            </a:extLst>
          </p:cNvPr>
          <p:cNvGrpSpPr>
            <a:grpSpLocks/>
          </p:cNvGrpSpPr>
          <p:nvPr/>
        </p:nvGrpSpPr>
        <p:grpSpPr bwMode="auto">
          <a:xfrm>
            <a:off x="4683165" y="4511374"/>
            <a:ext cx="2165310" cy="1262072"/>
            <a:chOff x="1465548" y="4399889"/>
            <a:chExt cx="2164384" cy="1261620"/>
          </a:xfrm>
        </p:grpSpPr>
        <p:grpSp>
          <p:nvGrpSpPr>
            <p:cNvPr id="20" name="rabbit 1">
              <a:extLst>
                <a:ext uri="{FF2B5EF4-FFF2-40B4-BE49-F238E27FC236}">
                  <a16:creationId xmlns:a16="http://schemas.microsoft.com/office/drawing/2014/main" id="{08BB2FBB-99A5-41CD-8BE9-9A0741A14D1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65548" y="4399889"/>
              <a:ext cx="2164384" cy="1261620"/>
              <a:chOff x="654011" y="3363981"/>
              <a:chExt cx="2164384" cy="1261620"/>
            </a:xfrm>
          </p:grpSpPr>
          <p:pic>
            <p:nvPicPr>
              <p:cNvPr id="38" name="Picture 17">
                <a:extLst>
                  <a:ext uri="{FF2B5EF4-FFF2-40B4-BE49-F238E27FC236}">
                    <a16:creationId xmlns:a16="http://schemas.microsoft.com/office/drawing/2014/main" id="{3512E58B-E145-4E3E-9D8E-A607D7DA71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654011" y="3363981"/>
                <a:ext cx="1631687" cy="12616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D1B32D26-238D-42E7-8F0E-ED71F80154FF}"/>
                  </a:ext>
                </a:extLst>
              </p:cNvPr>
              <p:cNvSpPr/>
              <p:nvPr/>
            </p:nvSpPr>
            <p:spPr>
              <a:xfrm>
                <a:off x="1759986" y="3480127"/>
                <a:ext cx="1058409" cy="1058483"/>
              </a:xfrm>
              <a:prstGeom prst="ellipse">
                <a:avLst/>
              </a:prstGeom>
              <a:solidFill>
                <a:srgbClr val="FFE864"/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21" name="Picture 15">
              <a:extLst>
                <a:ext uri="{FF2B5EF4-FFF2-40B4-BE49-F238E27FC236}">
                  <a16:creationId xmlns:a16="http://schemas.microsoft.com/office/drawing/2014/main" id="{384FF80F-D676-41B4-BFB1-9E4CCE312F9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746341" y="4726942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45">
              <a:extLst>
                <a:ext uri="{FF2B5EF4-FFF2-40B4-BE49-F238E27FC236}">
                  <a16:creationId xmlns:a16="http://schemas.microsoft.com/office/drawing/2014/main" id="{B2189126-083C-4F6C-8E0A-C87A8D20DCE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934635" y="4632595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46">
              <a:extLst>
                <a:ext uri="{FF2B5EF4-FFF2-40B4-BE49-F238E27FC236}">
                  <a16:creationId xmlns:a16="http://schemas.microsoft.com/office/drawing/2014/main" id="{9CE3FE4A-178B-4D47-B10C-CAAF6027F9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122929" y="4616678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47">
              <a:extLst>
                <a:ext uri="{FF2B5EF4-FFF2-40B4-BE49-F238E27FC236}">
                  <a16:creationId xmlns:a16="http://schemas.microsoft.com/office/drawing/2014/main" id="{EA15961C-46A8-4C41-A45F-01F9529F960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311223" y="4707548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48">
              <a:extLst>
                <a:ext uri="{FF2B5EF4-FFF2-40B4-BE49-F238E27FC236}">
                  <a16:creationId xmlns:a16="http://schemas.microsoft.com/office/drawing/2014/main" id="{50C4E41E-EAB6-4D8D-93D1-4753D66F559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013913" y="4764134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49">
              <a:extLst>
                <a:ext uri="{FF2B5EF4-FFF2-40B4-BE49-F238E27FC236}">
                  <a16:creationId xmlns:a16="http://schemas.microsoft.com/office/drawing/2014/main" id="{F703569A-721F-4A47-8DA7-91462777840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692220" y="4907984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50">
              <a:extLst>
                <a:ext uri="{FF2B5EF4-FFF2-40B4-BE49-F238E27FC236}">
                  <a16:creationId xmlns:a16="http://schemas.microsoft.com/office/drawing/2014/main" id="{461A5268-9CC9-4C6A-9883-BDBBE92E2C5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910408" y="4918499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51">
              <a:extLst>
                <a:ext uri="{FF2B5EF4-FFF2-40B4-BE49-F238E27FC236}">
                  <a16:creationId xmlns:a16="http://schemas.microsoft.com/office/drawing/2014/main" id="{21ECC32A-6D57-41FC-A79B-FE5C7B4874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185029" y="4871325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52">
              <a:extLst>
                <a:ext uri="{FF2B5EF4-FFF2-40B4-BE49-F238E27FC236}">
                  <a16:creationId xmlns:a16="http://schemas.microsoft.com/office/drawing/2014/main" id="{B68533FB-F7B3-4B45-9A05-60FD2ED69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405849" y="4949261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53">
              <a:extLst>
                <a:ext uri="{FF2B5EF4-FFF2-40B4-BE49-F238E27FC236}">
                  <a16:creationId xmlns:a16="http://schemas.microsoft.com/office/drawing/2014/main" id="{8C7A0FF2-0E5A-4629-9A28-212236C6D2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303507" y="5133608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54">
              <a:extLst>
                <a:ext uri="{FF2B5EF4-FFF2-40B4-BE49-F238E27FC236}">
                  <a16:creationId xmlns:a16="http://schemas.microsoft.com/office/drawing/2014/main" id="{9CD17AB9-31E8-4FA1-A977-471FF3D7E81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101995" y="5106220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55">
              <a:extLst>
                <a:ext uri="{FF2B5EF4-FFF2-40B4-BE49-F238E27FC236}">
                  <a16:creationId xmlns:a16="http://schemas.microsoft.com/office/drawing/2014/main" id="{24803AA5-EB7D-4BD8-86EC-80A7F2EF8D4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784650" y="5118531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56">
              <a:extLst>
                <a:ext uri="{FF2B5EF4-FFF2-40B4-BE49-F238E27FC236}">
                  <a16:creationId xmlns:a16="http://schemas.microsoft.com/office/drawing/2014/main" id="{DA395A88-E8CE-428C-8092-A96D7AFBB36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965260" y="5280674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71">
              <a:extLst>
                <a:ext uri="{FF2B5EF4-FFF2-40B4-BE49-F238E27FC236}">
                  <a16:creationId xmlns:a16="http://schemas.microsoft.com/office/drawing/2014/main" id="{C9970D0E-6FCE-46F6-A4FA-B250BF237FF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117303" y="5414921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72">
              <a:extLst>
                <a:ext uri="{FF2B5EF4-FFF2-40B4-BE49-F238E27FC236}">
                  <a16:creationId xmlns:a16="http://schemas.microsoft.com/office/drawing/2014/main" id="{66E1B69D-A244-4A8B-A04B-9F29DB33F30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311223" y="5304309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73">
              <a:extLst>
                <a:ext uri="{FF2B5EF4-FFF2-40B4-BE49-F238E27FC236}">
                  <a16:creationId xmlns:a16="http://schemas.microsoft.com/office/drawing/2014/main" id="{765CB89E-4DD3-407A-B723-3ECDDE811E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406686" y="4815603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74">
              <a:extLst>
                <a:ext uri="{FF2B5EF4-FFF2-40B4-BE49-F238E27FC236}">
                  <a16:creationId xmlns:a16="http://schemas.microsoft.com/office/drawing/2014/main" id="{F260160A-7DA8-40F8-8268-4AD2AEA850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759946" y="5280674"/>
              <a:ext cx="135452" cy="94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0" name="rabbit 2">
            <a:extLst>
              <a:ext uri="{FF2B5EF4-FFF2-40B4-BE49-F238E27FC236}">
                <a16:creationId xmlns:a16="http://schemas.microsoft.com/office/drawing/2014/main" id="{DA3992B1-2B2C-4B66-BC4E-A75EEEA7EB37}"/>
              </a:ext>
            </a:extLst>
          </p:cNvPr>
          <p:cNvGrpSpPr>
            <a:grpSpLocks/>
          </p:cNvGrpSpPr>
          <p:nvPr/>
        </p:nvGrpSpPr>
        <p:grpSpPr bwMode="auto">
          <a:xfrm>
            <a:off x="3207479" y="2730860"/>
            <a:ext cx="1990725" cy="1758589"/>
            <a:chOff x="986281" y="2779344"/>
            <a:chExt cx="1991460" cy="1759125"/>
          </a:xfrm>
        </p:grpSpPr>
        <p:pic>
          <p:nvPicPr>
            <p:cNvPr id="41" name="Picture 76">
              <a:extLst>
                <a:ext uri="{FF2B5EF4-FFF2-40B4-BE49-F238E27FC236}">
                  <a16:creationId xmlns:a16="http://schemas.microsoft.com/office/drawing/2014/main" id="{146B5F00-DABE-4ED9-9EFA-F551612C422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986281" y="2779344"/>
              <a:ext cx="1991460" cy="169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327FD376-7AF9-4BEB-A886-E5CBD0B967AC}"/>
                </a:ext>
              </a:extLst>
            </p:cNvPr>
            <p:cNvSpPr/>
            <p:nvPr/>
          </p:nvSpPr>
          <p:spPr>
            <a:xfrm>
              <a:off x="1760538" y="3480872"/>
              <a:ext cx="1057665" cy="1057597"/>
            </a:xfrm>
            <a:prstGeom prst="ellipse">
              <a:avLst/>
            </a:prstGeom>
            <a:solidFill>
              <a:srgbClr val="FFE864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000" dirty="0">
                <a:solidFill>
                  <a:schemeClr val="tx1"/>
                </a:solidFill>
              </a:endParaRPr>
            </a:p>
          </p:txBody>
        </p:sp>
        <p:pic>
          <p:nvPicPr>
            <p:cNvPr id="43" name="Picture 78">
              <a:extLst>
                <a:ext uri="{FF2B5EF4-FFF2-40B4-BE49-F238E27FC236}">
                  <a16:creationId xmlns:a16="http://schemas.microsoft.com/office/drawing/2014/main" id="{BAA5887D-C3EE-4493-8EAB-72C10F184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7697" y="3699779"/>
              <a:ext cx="710174" cy="612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4" name="rabbit 4">
            <a:extLst>
              <a:ext uri="{FF2B5EF4-FFF2-40B4-BE49-F238E27FC236}">
                <a16:creationId xmlns:a16="http://schemas.microsoft.com/office/drawing/2014/main" id="{E53767FB-C81A-49A2-AEBC-7A6055902F86}"/>
              </a:ext>
            </a:extLst>
          </p:cNvPr>
          <p:cNvGrpSpPr>
            <a:grpSpLocks/>
          </p:cNvGrpSpPr>
          <p:nvPr/>
        </p:nvGrpSpPr>
        <p:grpSpPr bwMode="auto">
          <a:xfrm>
            <a:off x="6241253" y="2549667"/>
            <a:ext cx="1990725" cy="1757218"/>
            <a:chOff x="6240593" y="2549689"/>
            <a:chExt cx="1991460" cy="1756589"/>
          </a:xfrm>
        </p:grpSpPr>
        <p:grpSp>
          <p:nvGrpSpPr>
            <p:cNvPr id="45" name="rabbit 4">
              <a:extLst>
                <a:ext uri="{FF2B5EF4-FFF2-40B4-BE49-F238E27FC236}">
                  <a16:creationId xmlns:a16="http://schemas.microsoft.com/office/drawing/2014/main" id="{53504A9B-7071-4647-961E-C286BAADBA4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40593" y="2549689"/>
              <a:ext cx="1991460" cy="1756589"/>
              <a:chOff x="4768921" y="2694022"/>
              <a:chExt cx="1991460" cy="1756589"/>
            </a:xfrm>
          </p:grpSpPr>
          <p:pic>
            <p:nvPicPr>
              <p:cNvPr id="48" name="Picture 12">
                <a:extLst>
                  <a:ext uri="{FF2B5EF4-FFF2-40B4-BE49-F238E27FC236}">
                    <a16:creationId xmlns:a16="http://schemas.microsoft.com/office/drawing/2014/main" id="{751D3E7C-F700-4805-9546-A212A16DB0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4768921" y="2694022"/>
                <a:ext cx="1991460" cy="16967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9286055F-9354-4689-A6DB-E64E8A5772BE}"/>
                  </a:ext>
                </a:extLst>
              </p:cNvPr>
              <p:cNvSpPr/>
              <p:nvPr/>
            </p:nvSpPr>
            <p:spPr>
              <a:xfrm>
                <a:off x="5555822" y="3392128"/>
                <a:ext cx="1057665" cy="1058483"/>
              </a:xfrm>
              <a:prstGeom prst="ellipse">
                <a:avLst/>
              </a:prstGeom>
              <a:solidFill>
                <a:srgbClr val="FFE864"/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46" name="Picture 4">
              <a:extLst>
                <a:ext uri="{FF2B5EF4-FFF2-40B4-BE49-F238E27FC236}">
                  <a16:creationId xmlns:a16="http://schemas.microsoft.com/office/drawing/2014/main" id="{285BF282-D0BE-4B5D-9181-BBFB73709F4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3679" y="3379651"/>
              <a:ext cx="364904" cy="365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83">
              <a:extLst>
                <a:ext uri="{FF2B5EF4-FFF2-40B4-BE49-F238E27FC236}">
                  <a16:creationId xmlns:a16="http://schemas.microsoft.com/office/drawing/2014/main" id="{6470886B-ED63-4DED-914B-62192892846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9936" y="3805740"/>
              <a:ext cx="364904" cy="365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928C49B5-7E6C-4BBC-9735-F46D93640DB5}"/>
              </a:ext>
            </a:extLst>
          </p:cNvPr>
          <p:cNvSpPr/>
          <p:nvPr/>
        </p:nvSpPr>
        <p:spPr>
          <a:xfrm>
            <a:off x="1186852" y="3162977"/>
            <a:ext cx="645122" cy="645122"/>
          </a:xfrm>
          <a:prstGeom prst="ellipse">
            <a:avLst/>
          </a:prstGeom>
          <a:solidFill>
            <a:srgbClr val="643C9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9555B4C-38A4-4788-97EE-C4BB3DDC011D}"/>
              </a:ext>
            </a:extLst>
          </p:cNvPr>
          <p:cNvSpPr txBox="1"/>
          <p:nvPr/>
        </p:nvSpPr>
        <p:spPr>
          <a:xfrm>
            <a:off x="1199940" y="3174148"/>
            <a:ext cx="617129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b="1" dirty="0">
                <a:solidFill>
                  <a:schemeClr val="bg1"/>
                </a:solidFill>
              </a:rPr>
              <a:t>16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138DC910-8EAD-41C8-B785-80B84BB4EBEB}"/>
              </a:ext>
            </a:extLst>
          </p:cNvPr>
          <p:cNvSpPr/>
          <p:nvPr/>
        </p:nvSpPr>
        <p:spPr>
          <a:xfrm>
            <a:off x="755650" y="632796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Feeding Time</a:t>
            </a:r>
          </a:p>
        </p:txBody>
      </p:sp>
      <p:sp>
        <p:nvSpPr>
          <p:cNvPr id="64" name="Rounded Rectangle 1">
            <a:extLst>
              <a:ext uri="{FF2B5EF4-FFF2-40B4-BE49-F238E27FC236}">
                <a16:creationId xmlns:a16="http://schemas.microsoft.com/office/drawing/2014/main" id="{62293224-EC6C-4DB1-A3BE-6B25C97ABF0F}"/>
              </a:ext>
            </a:extLst>
          </p:cNvPr>
          <p:cNvSpPr/>
          <p:nvPr/>
        </p:nvSpPr>
        <p:spPr>
          <a:xfrm>
            <a:off x="755650" y="1428600"/>
            <a:ext cx="7632700" cy="522288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bunny shows one more than the number on the carrot?</a:t>
            </a:r>
          </a:p>
        </p:txBody>
      </p:sp>
      <p:pic>
        <p:nvPicPr>
          <p:cNvPr id="4" name="Whole Class">
            <a:extLst>
              <a:ext uri="{FF2B5EF4-FFF2-40B4-BE49-F238E27FC236}">
                <a16:creationId xmlns:a16="http://schemas.microsoft.com/office/drawing/2014/main" id="{68F9B322-42DD-422D-8F6E-461A7EB4C1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5" name="Rabbit 1">
            <a:extLst>
              <a:ext uri="{FF2B5EF4-FFF2-40B4-BE49-F238E27FC236}">
                <a16:creationId xmlns:a16="http://schemas.microsoft.com/office/drawing/2014/main" id="{4CDE0811-364A-49BD-B3D3-1995699C58A8}"/>
              </a:ext>
            </a:extLst>
          </p:cNvPr>
          <p:cNvGrpSpPr/>
          <p:nvPr/>
        </p:nvGrpSpPr>
        <p:grpSpPr>
          <a:xfrm>
            <a:off x="1678486" y="4379861"/>
            <a:ext cx="2036264" cy="1271632"/>
            <a:chOff x="1678486" y="4379861"/>
            <a:chExt cx="2036264" cy="1271632"/>
          </a:xfrm>
        </p:grpSpPr>
        <p:grpSp>
          <p:nvGrpSpPr>
            <p:cNvPr id="7" name="Group 26">
              <a:extLst>
                <a:ext uri="{FF2B5EF4-FFF2-40B4-BE49-F238E27FC236}">
                  <a16:creationId xmlns:a16="http://schemas.microsoft.com/office/drawing/2014/main" id="{088944F4-2D85-4D0E-A2AF-699283E35AA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78486" y="4379861"/>
              <a:ext cx="2036264" cy="1271632"/>
              <a:chOff x="4578286" y="3178449"/>
              <a:chExt cx="2035393" cy="1272021"/>
            </a:xfrm>
          </p:grpSpPr>
          <p:pic>
            <p:nvPicPr>
              <p:cNvPr id="17" name="Picture 27">
                <a:extLst>
                  <a:ext uri="{FF2B5EF4-FFF2-40B4-BE49-F238E27FC236}">
                    <a16:creationId xmlns:a16="http://schemas.microsoft.com/office/drawing/2014/main" id="{0B3AF044-623A-4C71-BDCC-8F34D0B26F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4578286" y="3178449"/>
                <a:ext cx="1538145" cy="11900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4ED16534-B35C-4BEF-9D85-3BC8A5E27ACF}"/>
                  </a:ext>
                </a:extLst>
              </p:cNvPr>
              <p:cNvSpPr/>
              <p:nvPr/>
            </p:nvSpPr>
            <p:spPr>
              <a:xfrm>
                <a:off x="5555270" y="3392873"/>
                <a:ext cx="1058409" cy="1057597"/>
              </a:xfrm>
              <a:prstGeom prst="ellipse">
                <a:avLst/>
              </a:prstGeom>
              <a:solidFill>
                <a:srgbClr val="FFE864"/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A9AEC2C6-7091-4130-B6BF-33C900CC781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1554" y="4661967"/>
              <a:ext cx="123567" cy="915974"/>
            </a:xfrm>
            <a:prstGeom prst="rect">
              <a:avLst/>
            </a:prstGeom>
          </p:spPr>
        </p:pic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CF871C76-83F4-4EDC-BC2E-78434509D684}"/>
                </a:ext>
              </a:extLst>
            </p:cNvPr>
            <p:cNvGrpSpPr/>
            <p:nvPr/>
          </p:nvGrpSpPr>
          <p:grpSpPr>
            <a:xfrm>
              <a:off x="3116378" y="5136697"/>
              <a:ext cx="161325" cy="482121"/>
              <a:chOff x="3144408" y="5136697"/>
              <a:chExt cx="161325" cy="482121"/>
            </a:xfrm>
          </p:grpSpPr>
          <p:pic>
            <p:nvPicPr>
              <p:cNvPr id="68" name="Picture 67">
                <a:extLst>
                  <a:ext uri="{FF2B5EF4-FFF2-40B4-BE49-F238E27FC236}">
                    <a16:creationId xmlns:a16="http://schemas.microsoft.com/office/drawing/2014/main" id="{BE786CEC-18DA-421F-BBCB-7193BF46D7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44408" y="5415888"/>
                <a:ext cx="161325" cy="202930"/>
              </a:xfrm>
              <a:prstGeom prst="rect">
                <a:avLst/>
              </a:prstGeom>
            </p:spPr>
          </p:pic>
          <p:pic>
            <p:nvPicPr>
              <p:cNvPr id="70" name="Picture 69">
                <a:extLst>
                  <a:ext uri="{FF2B5EF4-FFF2-40B4-BE49-F238E27FC236}">
                    <a16:creationId xmlns:a16="http://schemas.microsoft.com/office/drawing/2014/main" id="{9E7A8615-E2BE-4BB4-B92F-D55255BE59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44408" y="5322825"/>
                <a:ext cx="161325" cy="202930"/>
              </a:xfrm>
              <a:prstGeom prst="rect">
                <a:avLst/>
              </a:prstGeom>
            </p:spPr>
          </p:pic>
          <p:pic>
            <p:nvPicPr>
              <p:cNvPr id="72" name="Picture 71">
                <a:extLst>
                  <a:ext uri="{FF2B5EF4-FFF2-40B4-BE49-F238E27FC236}">
                    <a16:creationId xmlns:a16="http://schemas.microsoft.com/office/drawing/2014/main" id="{4068AA4F-3AD7-498A-88C5-5EB18798AD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44408" y="5229761"/>
                <a:ext cx="161325" cy="202930"/>
              </a:xfrm>
              <a:prstGeom prst="rect">
                <a:avLst/>
              </a:prstGeom>
            </p:spPr>
          </p:pic>
          <p:pic>
            <p:nvPicPr>
              <p:cNvPr id="74" name="Picture 73">
                <a:extLst>
                  <a:ext uri="{FF2B5EF4-FFF2-40B4-BE49-F238E27FC236}">
                    <a16:creationId xmlns:a16="http://schemas.microsoft.com/office/drawing/2014/main" id="{577C5511-2C35-4077-ACA6-0B28E32156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44408" y="5136697"/>
                <a:ext cx="161325" cy="202930"/>
              </a:xfrm>
              <a:prstGeom prst="rect">
                <a:avLst/>
              </a:prstGeom>
            </p:spPr>
          </p:pic>
        </p:grp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DABDCE7E-0ADA-4B4A-A296-6876DFC008DD}"/>
                </a:ext>
              </a:extLst>
            </p:cNvPr>
            <p:cNvGrpSpPr/>
            <p:nvPr/>
          </p:nvGrpSpPr>
          <p:grpSpPr>
            <a:xfrm>
              <a:off x="3290589" y="5136697"/>
              <a:ext cx="161325" cy="482121"/>
              <a:chOff x="3309565" y="5125032"/>
              <a:chExt cx="161325" cy="482121"/>
            </a:xfrm>
          </p:grpSpPr>
          <p:pic>
            <p:nvPicPr>
              <p:cNvPr id="76" name="Picture 75">
                <a:extLst>
                  <a:ext uri="{FF2B5EF4-FFF2-40B4-BE49-F238E27FC236}">
                    <a16:creationId xmlns:a16="http://schemas.microsoft.com/office/drawing/2014/main" id="{E317C150-BD0E-4926-9E4D-65F055843C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09565" y="5404223"/>
                <a:ext cx="161325" cy="202930"/>
              </a:xfrm>
              <a:prstGeom prst="rect">
                <a:avLst/>
              </a:prstGeom>
            </p:spPr>
          </p:pic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3D69BA7A-CAB7-4715-8529-052A21D644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09565" y="5311160"/>
                <a:ext cx="161325" cy="202930"/>
              </a:xfrm>
              <a:prstGeom prst="rect">
                <a:avLst/>
              </a:prstGeom>
            </p:spPr>
          </p:pic>
          <p:pic>
            <p:nvPicPr>
              <p:cNvPr id="80" name="Picture 79">
                <a:extLst>
                  <a:ext uri="{FF2B5EF4-FFF2-40B4-BE49-F238E27FC236}">
                    <a16:creationId xmlns:a16="http://schemas.microsoft.com/office/drawing/2014/main" id="{8330991A-9947-4F11-9A79-C7EDFE54E5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09565" y="5218096"/>
                <a:ext cx="161325" cy="202930"/>
              </a:xfrm>
              <a:prstGeom prst="rect">
                <a:avLst/>
              </a:prstGeom>
            </p:spPr>
          </p:pic>
          <p:pic>
            <p:nvPicPr>
              <p:cNvPr id="82" name="Picture 81">
                <a:extLst>
                  <a:ext uri="{FF2B5EF4-FFF2-40B4-BE49-F238E27FC236}">
                    <a16:creationId xmlns:a16="http://schemas.microsoft.com/office/drawing/2014/main" id="{62B7F2B1-566F-451F-8204-06C7C436DE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09565" y="5125032"/>
                <a:ext cx="161325" cy="202930"/>
              </a:xfrm>
              <a:prstGeom prst="rect">
                <a:avLst/>
              </a:prstGeom>
            </p:spPr>
          </p:pic>
        </p:grpSp>
      </p:grpSp>
      <p:grpSp>
        <p:nvGrpSpPr>
          <p:cNvPr id="52" name="CORRECT!">
            <a:extLst>
              <a:ext uri="{FF2B5EF4-FFF2-40B4-BE49-F238E27FC236}">
                <a16:creationId xmlns:a16="http://schemas.microsoft.com/office/drawing/2014/main" id="{D149DBB7-69DD-46E6-9F63-5F7AD379ABCE}"/>
              </a:ext>
            </a:extLst>
          </p:cNvPr>
          <p:cNvGrpSpPr/>
          <p:nvPr/>
        </p:nvGrpSpPr>
        <p:grpSpPr>
          <a:xfrm>
            <a:off x="2690644" y="2125391"/>
            <a:ext cx="3827516" cy="3827514"/>
            <a:chOff x="2485758" y="2089918"/>
            <a:chExt cx="3827516" cy="3827514"/>
          </a:xfrm>
        </p:grpSpPr>
        <p:grpSp>
          <p:nvGrpSpPr>
            <p:cNvPr id="53" name="correct!">
              <a:extLst>
                <a:ext uri="{FF2B5EF4-FFF2-40B4-BE49-F238E27FC236}">
                  <a16:creationId xmlns:a16="http://schemas.microsoft.com/office/drawing/2014/main" id="{D51CF4CA-8A67-45F6-A989-1CB932792281}"/>
                </a:ext>
              </a:extLst>
            </p:cNvPr>
            <p:cNvGrpSpPr/>
            <p:nvPr/>
          </p:nvGrpSpPr>
          <p:grpSpPr>
            <a:xfrm>
              <a:off x="2485758" y="2089918"/>
              <a:ext cx="3827516" cy="3827514"/>
              <a:chOff x="2485758" y="2196281"/>
              <a:chExt cx="3827516" cy="3827514"/>
            </a:xfrm>
          </p:grpSpPr>
          <p:grpSp>
            <p:nvGrpSpPr>
              <p:cNvPr id="55" name="Group 54">
                <a:extLst>
                  <a:ext uri="{FF2B5EF4-FFF2-40B4-BE49-F238E27FC236}">
                    <a16:creationId xmlns:a16="http://schemas.microsoft.com/office/drawing/2014/main" id="{7DAE9A61-DD9E-4411-938F-130F21D905C6}"/>
                  </a:ext>
                </a:extLst>
              </p:cNvPr>
              <p:cNvGrpSpPr/>
              <p:nvPr/>
            </p:nvGrpSpPr>
            <p:grpSpPr>
              <a:xfrm>
                <a:off x="2485758" y="2196281"/>
                <a:ext cx="3827516" cy="3827514"/>
                <a:chOff x="2582573" y="2184423"/>
                <a:chExt cx="3827516" cy="3827514"/>
              </a:xfrm>
            </p:grpSpPr>
            <p:sp>
              <p:nvSpPr>
                <p:cNvPr id="58" name="Oval 57">
                  <a:extLst>
                    <a:ext uri="{FF2B5EF4-FFF2-40B4-BE49-F238E27FC236}">
                      <a16:creationId xmlns:a16="http://schemas.microsoft.com/office/drawing/2014/main" id="{3A73B714-270C-4182-A068-1EB2E9B310D3}"/>
                    </a:ext>
                  </a:extLst>
                </p:cNvPr>
                <p:cNvSpPr/>
                <p:nvPr/>
              </p:nvSpPr>
              <p:spPr>
                <a:xfrm>
                  <a:off x="2582573" y="2184423"/>
                  <a:ext cx="3827516" cy="382751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A32FE3D1-2D13-4000-9172-20629084C804}"/>
                    </a:ext>
                  </a:extLst>
                </p:cNvPr>
                <p:cNvSpPr txBox="1"/>
                <p:nvPr/>
              </p:nvSpPr>
              <p:spPr>
                <a:xfrm>
                  <a:off x="3510194" y="2379798"/>
                  <a:ext cx="2758170" cy="707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4000" b="1" dirty="0">
                      <a:solidFill>
                        <a:srgbClr val="7030A0"/>
                      </a:solidFill>
                    </a:rPr>
                    <a:t>Correct!</a:t>
                  </a:r>
                </a:p>
              </p:txBody>
            </p:sp>
            <p:pic>
              <p:nvPicPr>
                <p:cNvPr id="60" name="Picture 59">
                  <a:extLst>
                    <a:ext uri="{FF2B5EF4-FFF2-40B4-BE49-F238E27FC236}">
                      <a16:creationId xmlns:a16="http://schemas.microsoft.com/office/drawing/2014/main" id="{8AB2027F-AC86-4FB9-BCA1-4BE9F44FBA4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633749" y="3572605"/>
                  <a:ext cx="1632387" cy="1262072"/>
                </a:xfrm>
                <a:prstGeom prst="rect">
                  <a:avLst/>
                </a:prstGeom>
              </p:spPr>
            </p:pic>
          </p:grpSp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id="{FCA57972-31BC-442B-AF1C-4703E6E34F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4437455">
                <a:off x="4592711" y="4889387"/>
                <a:ext cx="497918" cy="1087708"/>
              </a:xfrm>
              <a:prstGeom prst="rect">
                <a:avLst/>
              </a:prstGeom>
            </p:spPr>
          </p:pic>
        </p:grpSp>
        <p:sp>
          <p:nvSpPr>
            <p:cNvPr id="54" name="Arrow: Right 53">
              <a:hlinkClick r:id="rId15" action="ppaction://hlinksldjump"/>
              <a:extLst>
                <a:ext uri="{FF2B5EF4-FFF2-40B4-BE49-F238E27FC236}">
                  <a16:creationId xmlns:a16="http://schemas.microsoft.com/office/drawing/2014/main" id="{7069D485-79F8-40C2-AA8B-E4DD06AE567F}"/>
                </a:ext>
              </a:extLst>
            </p:cNvPr>
            <p:cNvSpPr/>
            <p:nvPr/>
          </p:nvSpPr>
          <p:spPr>
            <a:xfrm>
              <a:off x="3178152" y="4502829"/>
              <a:ext cx="1220940" cy="946745"/>
            </a:xfrm>
            <a:prstGeom prst="rightArrow">
              <a:avLst/>
            </a:prstGeom>
            <a:solidFill>
              <a:schemeClr val="accent6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84E05181-854A-4EDC-AF69-BA4BF5DF6238}"/>
              </a:ext>
            </a:extLst>
          </p:cNvPr>
          <p:cNvGrpSpPr/>
          <p:nvPr/>
        </p:nvGrpSpPr>
        <p:grpSpPr>
          <a:xfrm>
            <a:off x="3031982" y="3084569"/>
            <a:ext cx="2450458" cy="1562316"/>
            <a:chOff x="2878122" y="3028374"/>
            <a:chExt cx="2450458" cy="1562316"/>
          </a:xfrm>
        </p:grpSpPr>
        <p:sp>
          <p:nvSpPr>
            <p:cNvPr id="67" name="Rectangle: Rounded Corners 66">
              <a:extLst>
                <a:ext uri="{FF2B5EF4-FFF2-40B4-BE49-F238E27FC236}">
                  <a16:creationId xmlns:a16="http://schemas.microsoft.com/office/drawing/2014/main" id="{C4D0ACD6-7E27-47C1-854F-CD5DA98E5A47}"/>
                </a:ext>
              </a:extLst>
            </p:cNvPr>
            <p:cNvSpPr/>
            <p:nvPr/>
          </p:nvSpPr>
          <p:spPr>
            <a:xfrm>
              <a:off x="2895382" y="3028374"/>
              <a:ext cx="1633923" cy="846418"/>
            </a:xfrm>
            <a:prstGeom prst="roundRect">
              <a:avLst/>
            </a:prstGeom>
            <a:solidFill>
              <a:srgbClr val="8342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8A24E9A1-CF21-4425-889A-4F86DD9298EA}"/>
                </a:ext>
              </a:extLst>
            </p:cNvPr>
            <p:cNvSpPr txBox="1"/>
            <p:nvPr/>
          </p:nvSpPr>
          <p:spPr>
            <a:xfrm>
              <a:off x="2898385" y="3882804"/>
              <a:ext cx="2430195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2000" dirty="0"/>
                <a:t>One more than </a:t>
              </a:r>
              <a:br>
                <a:rPr lang="en-GB" sz="2000" dirty="0"/>
              </a:br>
              <a:r>
                <a:rPr lang="en-GB" sz="2000" dirty="0"/>
                <a:t>16 is 17.</a:t>
              </a:r>
            </a:p>
          </p:txBody>
        </p: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5929730-D67C-4FA1-9B72-12512257F581}"/>
                </a:ext>
              </a:extLst>
            </p:cNvPr>
            <p:cNvCxnSpPr>
              <a:cxnSpLocks/>
            </p:cNvCxnSpPr>
            <p:nvPr/>
          </p:nvCxnSpPr>
          <p:spPr>
            <a:xfrm>
              <a:off x="3080484" y="3604606"/>
              <a:ext cx="129393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FB4FA500-7D3C-4C26-ACBE-CE986932EB37}"/>
                </a:ext>
              </a:extLst>
            </p:cNvPr>
            <p:cNvCxnSpPr>
              <a:cxnSpLocks/>
            </p:cNvCxnSpPr>
            <p:nvPr/>
          </p:nvCxnSpPr>
          <p:spPr>
            <a:xfrm>
              <a:off x="3080484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F38C9024-0326-40B1-A34B-74365019A6DA}"/>
                </a:ext>
              </a:extLst>
            </p:cNvPr>
            <p:cNvCxnSpPr>
              <a:cxnSpLocks/>
            </p:cNvCxnSpPr>
            <p:nvPr/>
          </p:nvCxnSpPr>
          <p:spPr>
            <a:xfrm>
              <a:off x="3339271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D88CD36-AAB8-4699-9BD1-21317D4639A8}"/>
                </a:ext>
              </a:extLst>
            </p:cNvPr>
            <p:cNvCxnSpPr>
              <a:cxnSpLocks/>
            </p:cNvCxnSpPr>
            <p:nvPr/>
          </p:nvCxnSpPr>
          <p:spPr>
            <a:xfrm>
              <a:off x="3598058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875B5EB8-F391-421E-855A-53B51FB1AE29}"/>
                </a:ext>
              </a:extLst>
            </p:cNvPr>
            <p:cNvCxnSpPr>
              <a:cxnSpLocks/>
            </p:cNvCxnSpPr>
            <p:nvPr/>
          </p:nvCxnSpPr>
          <p:spPr>
            <a:xfrm>
              <a:off x="3856845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B5601C93-C491-48CA-9B58-7DEE664D1BEB}"/>
                </a:ext>
              </a:extLst>
            </p:cNvPr>
            <p:cNvCxnSpPr>
              <a:cxnSpLocks/>
            </p:cNvCxnSpPr>
            <p:nvPr/>
          </p:nvCxnSpPr>
          <p:spPr>
            <a:xfrm>
              <a:off x="4115632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B72CFDEE-5D62-45AA-B4CC-EFAB626546BB}"/>
                </a:ext>
              </a:extLst>
            </p:cNvPr>
            <p:cNvCxnSpPr>
              <a:cxnSpLocks/>
            </p:cNvCxnSpPr>
            <p:nvPr/>
          </p:nvCxnSpPr>
          <p:spPr>
            <a:xfrm>
              <a:off x="4374419" y="3435174"/>
              <a:ext cx="374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8362B7BE-C8E2-425E-B713-ED13EFA55805}"/>
                </a:ext>
              </a:extLst>
            </p:cNvPr>
            <p:cNvSpPr txBox="1"/>
            <p:nvPr/>
          </p:nvSpPr>
          <p:spPr>
            <a:xfrm>
              <a:off x="2878122" y="3132081"/>
              <a:ext cx="4637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14</a:t>
              </a: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956507E8-2750-4CE8-80C5-34952ECF92A5}"/>
                </a:ext>
              </a:extLst>
            </p:cNvPr>
            <p:cNvSpPr txBox="1"/>
            <p:nvPr/>
          </p:nvSpPr>
          <p:spPr>
            <a:xfrm>
              <a:off x="3159177" y="3132081"/>
              <a:ext cx="4189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15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C80DF9B0-06D2-4231-8F02-7E33DC047523}"/>
                </a:ext>
              </a:extLst>
            </p:cNvPr>
            <p:cNvSpPr txBox="1"/>
            <p:nvPr/>
          </p:nvSpPr>
          <p:spPr>
            <a:xfrm>
              <a:off x="3397659" y="3132081"/>
              <a:ext cx="4205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16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7AB465DD-43A1-4B72-98F3-FD531FCCBFC9}"/>
                </a:ext>
              </a:extLst>
            </p:cNvPr>
            <p:cNvSpPr txBox="1"/>
            <p:nvPr/>
          </p:nvSpPr>
          <p:spPr>
            <a:xfrm>
              <a:off x="3662755" y="3132081"/>
              <a:ext cx="4254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17</a:t>
              </a: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8AD38E3F-6A70-448B-A972-111EC72EAFA3}"/>
                </a:ext>
              </a:extLst>
            </p:cNvPr>
            <p:cNvSpPr txBox="1"/>
            <p:nvPr/>
          </p:nvSpPr>
          <p:spPr>
            <a:xfrm>
              <a:off x="3923267" y="3132081"/>
              <a:ext cx="4319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18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3BC8DD77-74E0-41B5-BB8B-DF64C3AE1DC3}"/>
                </a:ext>
              </a:extLst>
            </p:cNvPr>
            <p:cNvSpPr txBox="1"/>
            <p:nvPr/>
          </p:nvSpPr>
          <p:spPr>
            <a:xfrm>
              <a:off x="4180329" y="3132081"/>
              <a:ext cx="4254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19</a:t>
              </a:r>
            </a:p>
          </p:txBody>
        </p:sp>
      </p:grpSp>
      <p:sp>
        <p:nvSpPr>
          <p:cNvPr id="95" name="Arrow: Curved Down 94">
            <a:extLst>
              <a:ext uri="{FF2B5EF4-FFF2-40B4-BE49-F238E27FC236}">
                <a16:creationId xmlns:a16="http://schemas.microsoft.com/office/drawing/2014/main" id="{768D3CAF-F964-4ADC-9866-53204CD8C1A5}"/>
              </a:ext>
            </a:extLst>
          </p:cNvPr>
          <p:cNvSpPr/>
          <p:nvPr/>
        </p:nvSpPr>
        <p:spPr>
          <a:xfrm>
            <a:off x="3711207" y="3110735"/>
            <a:ext cx="332710" cy="167951"/>
          </a:xfrm>
          <a:prstGeom prst="curved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20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</p:childTnLst>
        </p:cTn>
      </p:par>
    </p:tnLst>
    <p:bldLst>
      <p:bldP spid="9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ounded Rectangle 1">
            <a:extLst>
              <a:ext uri="{FF2B5EF4-FFF2-40B4-BE49-F238E27FC236}">
                <a16:creationId xmlns:a16="http://schemas.microsoft.com/office/drawing/2014/main" id="{FFF83F85-48A5-4E14-A3A0-516B51B02ECD}"/>
              </a:ext>
            </a:extLst>
          </p:cNvPr>
          <p:cNvSpPr/>
          <p:nvPr/>
        </p:nvSpPr>
        <p:spPr>
          <a:xfrm>
            <a:off x="755650" y="1428600"/>
            <a:ext cx="7632700" cy="522288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bunny shows one more than the number on the carrot?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91C9698E-A32E-4CE3-9B54-5571DECCB3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63"/>
          <a:stretch>
            <a:fillRect/>
          </a:stretch>
        </p:blipFill>
        <p:spPr bwMode="auto">
          <a:xfrm>
            <a:off x="755650" y="2125663"/>
            <a:ext cx="763270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Whole Class">
            <a:extLst>
              <a:ext uri="{FF2B5EF4-FFF2-40B4-BE49-F238E27FC236}">
                <a16:creationId xmlns:a16="http://schemas.microsoft.com/office/drawing/2014/main" id="{E3780B4B-95C6-47AB-B1A8-714132AFE3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0">
            <a:extLst>
              <a:ext uri="{FF2B5EF4-FFF2-40B4-BE49-F238E27FC236}">
                <a16:creationId xmlns:a16="http://schemas.microsoft.com/office/drawing/2014/main" id="{5CA04748-4AB9-4EE7-9D73-FC0BA3261B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2590800"/>
            <a:ext cx="1209675" cy="321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rabbit 3">
            <a:extLst>
              <a:ext uri="{FF2B5EF4-FFF2-40B4-BE49-F238E27FC236}">
                <a16:creationId xmlns:a16="http://schemas.microsoft.com/office/drawing/2014/main" id="{C969B5FF-1184-4188-A0A7-A10349CAA98C}"/>
              </a:ext>
            </a:extLst>
          </p:cNvPr>
          <p:cNvGrpSpPr>
            <a:grpSpLocks/>
          </p:cNvGrpSpPr>
          <p:nvPr/>
        </p:nvGrpSpPr>
        <p:grpSpPr bwMode="auto">
          <a:xfrm>
            <a:off x="4663782" y="4373320"/>
            <a:ext cx="2184693" cy="1313103"/>
            <a:chOff x="1446174" y="4261885"/>
            <a:chExt cx="2183758" cy="1312633"/>
          </a:xfrm>
        </p:grpSpPr>
        <p:grpSp>
          <p:nvGrpSpPr>
            <p:cNvPr id="18" name="rabbit 1">
              <a:extLst>
                <a:ext uri="{FF2B5EF4-FFF2-40B4-BE49-F238E27FC236}">
                  <a16:creationId xmlns:a16="http://schemas.microsoft.com/office/drawing/2014/main" id="{AEF4F1A6-70CC-4FC6-82A7-6720E0B6CBE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46174" y="4261885"/>
              <a:ext cx="2183758" cy="1312633"/>
              <a:chOff x="634637" y="3225977"/>
              <a:chExt cx="2183758" cy="1312633"/>
            </a:xfrm>
          </p:grpSpPr>
          <p:pic>
            <p:nvPicPr>
              <p:cNvPr id="27" name="Picture 17">
                <a:extLst>
                  <a:ext uri="{FF2B5EF4-FFF2-40B4-BE49-F238E27FC236}">
                    <a16:creationId xmlns:a16="http://schemas.microsoft.com/office/drawing/2014/main" id="{87882DE0-3303-417B-B6C4-4FAE4656DD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634637" y="3225977"/>
                <a:ext cx="1520968" cy="11760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0A542E78-738C-47AD-8A2D-6C124C8C679B}"/>
                  </a:ext>
                </a:extLst>
              </p:cNvPr>
              <p:cNvSpPr/>
              <p:nvPr/>
            </p:nvSpPr>
            <p:spPr>
              <a:xfrm>
                <a:off x="1759986" y="3480127"/>
                <a:ext cx="1058409" cy="1058483"/>
              </a:xfrm>
              <a:prstGeom prst="ellipse">
                <a:avLst/>
              </a:prstGeom>
              <a:solidFill>
                <a:srgbClr val="FFE864"/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9" name="Picture 47">
              <a:extLst>
                <a:ext uri="{FF2B5EF4-FFF2-40B4-BE49-F238E27FC236}">
                  <a16:creationId xmlns:a16="http://schemas.microsoft.com/office/drawing/2014/main" id="{BE9A2298-8D8C-49B5-8B59-F50E9CF83C7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190961" y="4653142"/>
              <a:ext cx="223307" cy="155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48">
              <a:extLst>
                <a:ext uri="{FF2B5EF4-FFF2-40B4-BE49-F238E27FC236}">
                  <a16:creationId xmlns:a16="http://schemas.microsoft.com/office/drawing/2014/main" id="{A7B06B1C-71B8-4997-BE86-01A65BBFD62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909084" y="4670699"/>
              <a:ext cx="223307" cy="155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49">
              <a:extLst>
                <a:ext uri="{FF2B5EF4-FFF2-40B4-BE49-F238E27FC236}">
                  <a16:creationId xmlns:a16="http://schemas.microsoft.com/office/drawing/2014/main" id="{9D8E68F5-EE39-4BF0-8CB5-2055F91D7B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692219" y="4846790"/>
              <a:ext cx="223307" cy="155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50">
              <a:extLst>
                <a:ext uri="{FF2B5EF4-FFF2-40B4-BE49-F238E27FC236}">
                  <a16:creationId xmlns:a16="http://schemas.microsoft.com/office/drawing/2014/main" id="{33667AFC-F856-4629-B561-2DEFB25F1F9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968815" y="5047441"/>
              <a:ext cx="223307" cy="155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51">
              <a:extLst>
                <a:ext uri="{FF2B5EF4-FFF2-40B4-BE49-F238E27FC236}">
                  <a16:creationId xmlns:a16="http://schemas.microsoft.com/office/drawing/2014/main" id="{BA537D06-CCAB-432F-96D8-1B135A95EA0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250692" y="5086912"/>
              <a:ext cx="223307" cy="155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54">
              <a:extLst>
                <a:ext uri="{FF2B5EF4-FFF2-40B4-BE49-F238E27FC236}">
                  <a16:creationId xmlns:a16="http://schemas.microsoft.com/office/drawing/2014/main" id="{230A810A-8404-44D2-A187-AA1BAF6933E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020738" y="5317493"/>
              <a:ext cx="223307" cy="155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55">
              <a:extLst>
                <a:ext uri="{FF2B5EF4-FFF2-40B4-BE49-F238E27FC236}">
                  <a16:creationId xmlns:a16="http://schemas.microsoft.com/office/drawing/2014/main" id="{8A4F8001-A9DB-428F-A990-6E30097F725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2754252" y="5198215"/>
              <a:ext cx="223307" cy="155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73">
              <a:extLst>
                <a:ext uri="{FF2B5EF4-FFF2-40B4-BE49-F238E27FC236}">
                  <a16:creationId xmlns:a16="http://schemas.microsoft.com/office/drawing/2014/main" id="{2E6CCB20-8627-48CF-9259-DC64B07C09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02" t="6448" r="37027" b="56496"/>
            <a:stretch>
              <a:fillRect/>
            </a:stretch>
          </p:blipFill>
          <p:spPr bwMode="auto">
            <a:xfrm>
              <a:off x="3295789" y="4845424"/>
              <a:ext cx="223307" cy="155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rabbit 2">
            <a:extLst>
              <a:ext uri="{FF2B5EF4-FFF2-40B4-BE49-F238E27FC236}">
                <a16:creationId xmlns:a16="http://schemas.microsoft.com/office/drawing/2014/main" id="{1074219A-35CF-48D3-AA4C-4CAA144575FF}"/>
              </a:ext>
            </a:extLst>
          </p:cNvPr>
          <p:cNvGrpSpPr>
            <a:grpSpLocks/>
          </p:cNvGrpSpPr>
          <p:nvPr/>
        </p:nvGrpSpPr>
        <p:grpSpPr bwMode="auto">
          <a:xfrm>
            <a:off x="3289300" y="2655749"/>
            <a:ext cx="1990725" cy="1833700"/>
            <a:chOff x="1068132" y="2704210"/>
            <a:chExt cx="1991460" cy="1834259"/>
          </a:xfrm>
        </p:grpSpPr>
        <p:pic>
          <p:nvPicPr>
            <p:cNvPr id="30" name="Picture 76">
              <a:extLst>
                <a:ext uri="{FF2B5EF4-FFF2-40B4-BE49-F238E27FC236}">
                  <a16:creationId xmlns:a16="http://schemas.microsoft.com/office/drawing/2014/main" id="{A8A227B0-7ABC-43E0-A6B6-0BB41F05D12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068132" y="2704210"/>
              <a:ext cx="1991460" cy="169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6791534-60AD-4129-928C-03CA05AA9F5B}"/>
                </a:ext>
              </a:extLst>
            </p:cNvPr>
            <p:cNvSpPr/>
            <p:nvPr/>
          </p:nvSpPr>
          <p:spPr>
            <a:xfrm>
              <a:off x="1760538" y="3480872"/>
              <a:ext cx="1057665" cy="1057597"/>
            </a:xfrm>
            <a:prstGeom prst="ellipse">
              <a:avLst/>
            </a:prstGeom>
            <a:solidFill>
              <a:srgbClr val="FFE864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000" dirty="0">
                <a:solidFill>
                  <a:schemeClr val="tx1"/>
                </a:solidFill>
              </a:endParaRPr>
            </a:p>
          </p:txBody>
        </p:sp>
        <p:pic>
          <p:nvPicPr>
            <p:cNvPr id="32" name="Picture 78">
              <a:extLst>
                <a:ext uri="{FF2B5EF4-FFF2-40B4-BE49-F238E27FC236}">
                  <a16:creationId xmlns:a16="http://schemas.microsoft.com/office/drawing/2014/main" id="{C622165C-4B14-4518-9826-4D63FC572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7697" y="3699779"/>
              <a:ext cx="710174" cy="612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3" name="rabbit 4">
            <a:extLst>
              <a:ext uri="{FF2B5EF4-FFF2-40B4-BE49-F238E27FC236}">
                <a16:creationId xmlns:a16="http://schemas.microsoft.com/office/drawing/2014/main" id="{899C1B86-025B-4EA6-ADD1-05CD3A7E036D}"/>
              </a:ext>
            </a:extLst>
          </p:cNvPr>
          <p:cNvGrpSpPr>
            <a:grpSpLocks/>
          </p:cNvGrpSpPr>
          <p:nvPr/>
        </p:nvGrpSpPr>
        <p:grpSpPr bwMode="auto">
          <a:xfrm>
            <a:off x="6335713" y="2472392"/>
            <a:ext cx="1990725" cy="1834494"/>
            <a:chOff x="4863416" y="2616774"/>
            <a:chExt cx="1991460" cy="1833837"/>
          </a:xfrm>
        </p:grpSpPr>
        <p:pic>
          <p:nvPicPr>
            <p:cNvPr id="34" name="Picture 12">
              <a:extLst>
                <a:ext uri="{FF2B5EF4-FFF2-40B4-BE49-F238E27FC236}">
                  <a16:creationId xmlns:a16="http://schemas.microsoft.com/office/drawing/2014/main" id="{06821EEF-4659-4242-B82F-0004EBE9C06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4863416" y="2616774"/>
              <a:ext cx="1991460" cy="169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530D6E40-94C5-4F02-8728-CBDE57116ECC}"/>
                </a:ext>
              </a:extLst>
            </p:cNvPr>
            <p:cNvSpPr/>
            <p:nvPr/>
          </p:nvSpPr>
          <p:spPr>
            <a:xfrm>
              <a:off x="5555822" y="3392128"/>
              <a:ext cx="1057665" cy="1058483"/>
            </a:xfrm>
            <a:prstGeom prst="ellipse">
              <a:avLst/>
            </a:prstGeom>
            <a:solidFill>
              <a:srgbClr val="FFE864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000" dirty="0">
                  <a:solidFill>
                    <a:schemeClr val="tx1"/>
                  </a:solidFill>
                </a:rPr>
                <a:t>9</a:t>
              </a:r>
            </a:p>
          </p:txBody>
        </p:sp>
      </p:grpSp>
      <p:sp>
        <p:nvSpPr>
          <p:cNvPr id="46" name="Oval 45">
            <a:extLst>
              <a:ext uri="{FF2B5EF4-FFF2-40B4-BE49-F238E27FC236}">
                <a16:creationId xmlns:a16="http://schemas.microsoft.com/office/drawing/2014/main" id="{9D15F3B3-E805-4D76-B1D3-48D6CF2B8649}"/>
              </a:ext>
            </a:extLst>
          </p:cNvPr>
          <p:cNvSpPr/>
          <p:nvPr/>
        </p:nvSpPr>
        <p:spPr>
          <a:xfrm>
            <a:off x="1018774" y="2947164"/>
            <a:ext cx="867470" cy="890648"/>
          </a:xfrm>
          <a:prstGeom prst="ellipse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57">
            <a:extLst>
              <a:ext uri="{FF2B5EF4-FFF2-40B4-BE49-F238E27FC236}">
                <a16:creationId xmlns:a16="http://schemas.microsoft.com/office/drawing/2014/main" id="{37755F6B-661C-45EB-8706-A760365DFCA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553" y="3130460"/>
            <a:ext cx="569912" cy="56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2AD480EB-68C0-44CF-BD34-5DA67A8B654D}"/>
              </a:ext>
            </a:extLst>
          </p:cNvPr>
          <p:cNvSpPr/>
          <p:nvPr/>
        </p:nvSpPr>
        <p:spPr>
          <a:xfrm>
            <a:off x="755650" y="632796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Feeding Time</a:t>
            </a:r>
          </a:p>
        </p:txBody>
      </p:sp>
      <p:grpSp>
        <p:nvGrpSpPr>
          <p:cNvPr id="66" name="Rabbit 1">
            <a:extLst>
              <a:ext uri="{FF2B5EF4-FFF2-40B4-BE49-F238E27FC236}">
                <a16:creationId xmlns:a16="http://schemas.microsoft.com/office/drawing/2014/main" id="{79BD9F67-728D-4855-A3A3-E084C5B57A88}"/>
              </a:ext>
            </a:extLst>
          </p:cNvPr>
          <p:cNvGrpSpPr/>
          <p:nvPr/>
        </p:nvGrpSpPr>
        <p:grpSpPr>
          <a:xfrm>
            <a:off x="1676957" y="4261744"/>
            <a:ext cx="2037792" cy="1389757"/>
            <a:chOff x="1676957" y="4261744"/>
            <a:chExt cx="2037792" cy="1389757"/>
          </a:xfrm>
        </p:grpSpPr>
        <p:grpSp>
          <p:nvGrpSpPr>
            <p:cNvPr id="7" name="Group 26">
              <a:extLst>
                <a:ext uri="{FF2B5EF4-FFF2-40B4-BE49-F238E27FC236}">
                  <a16:creationId xmlns:a16="http://schemas.microsoft.com/office/drawing/2014/main" id="{A84D9677-9EA9-46A4-BADB-10D53429CD2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76957" y="4261744"/>
              <a:ext cx="2037792" cy="1389757"/>
              <a:chOff x="4576758" y="3060290"/>
              <a:chExt cx="2036921" cy="1390180"/>
            </a:xfrm>
          </p:grpSpPr>
          <p:pic>
            <p:nvPicPr>
              <p:cNvPr id="15" name="Picture 27">
                <a:extLst>
                  <a:ext uri="{FF2B5EF4-FFF2-40B4-BE49-F238E27FC236}">
                    <a16:creationId xmlns:a16="http://schemas.microsoft.com/office/drawing/2014/main" id="{2F82E784-303C-46E5-B2C6-565BF623CF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4576758" y="3060290"/>
                <a:ext cx="1678918" cy="12989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99D339EC-8919-4ADB-AD7C-10807E79722A}"/>
                  </a:ext>
                </a:extLst>
              </p:cNvPr>
              <p:cNvSpPr/>
              <p:nvPr/>
            </p:nvSpPr>
            <p:spPr>
              <a:xfrm>
                <a:off x="5555270" y="3392873"/>
                <a:ext cx="1058409" cy="1057597"/>
              </a:xfrm>
              <a:prstGeom prst="ellipse">
                <a:avLst/>
              </a:prstGeom>
              <a:solidFill>
                <a:srgbClr val="FFE864"/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F8C8FF96-1BBF-4D1A-A75B-9C24B151A79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9275" y="4654312"/>
              <a:ext cx="123567" cy="915974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F69C0447-74D9-4930-B9F5-32F7611D40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6817" y="5399871"/>
              <a:ext cx="161325" cy="202930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DD297AFC-23C8-4E9A-B0F6-EDB9993F37A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491" y="5311457"/>
              <a:ext cx="161325" cy="202930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AC25B583-4D47-47FB-A979-7F9683D9815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6816" y="5218412"/>
              <a:ext cx="161325" cy="202930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36116595-461B-4E3F-AA86-45DACADC406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6794" y="5395860"/>
              <a:ext cx="161325" cy="202930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79007EC9-8F1A-4722-B8D3-294F87F9CB2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8468" y="5307446"/>
              <a:ext cx="161325" cy="202930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C19CF52A-3617-43AF-8EA9-A27E7A76751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6793" y="5214401"/>
              <a:ext cx="161325" cy="202930"/>
            </a:xfrm>
            <a:prstGeom prst="rect">
              <a:avLst/>
            </a:prstGeom>
          </p:spPr>
        </p:pic>
      </p:grpSp>
      <p:grpSp>
        <p:nvGrpSpPr>
          <p:cNvPr id="37" name="CORRECT!">
            <a:extLst>
              <a:ext uri="{FF2B5EF4-FFF2-40B4-BE49-F238E27FC236}">
                <a16:creationId xmlns:a16="http://schemas.microsoft.com/office/drawing/2014/main" id="{A763E8DB-C895-44DA-8605-F5F5CFF23197}"/>
              </a:ext>
            </a:extLst>
          </p:cNvPr>
          <p:cNvGrpSpPr/>
          <p:nvPr/>
        </p:nvGrpSpPr>
        <p:grpSpPr>
          <a:xfrm>
            <a:off x="2690644" y="1465417"/>
            <a:ext cx="3827516" cy="3827514"/>
            <a:chOff x="2485758" y="2089918"/>
            <a:chExt cx="3827516" cy="3827514"/>
          </a:xfrm>
        </p:grpSpPr>
        <p:grpSp>
          <p:nvGrpSpPr>
            <p:cNvPr id="38" name="correct!">
              <a:extLst>
                <a:ext uri="{FF2B5EF4-FFF2-40B4-BE49-F238E27FC236}">
                  <a16:creationId xmlns:a16="http://schemas.microsoft.com/office/drawing/2014/main" id="{44161700-1199-41D1-ABEF-08880FEEFCAD}"/>
                </a:ext>
              </a:extLst>
            </p:cNvPr>
            <p:cNvGrpSpPr/>
            <p:nvPr/>
          </p:nvGrpSpPr>
          <p:grpSpPr>
            <a:xfrm>
              <a:off x="2485758" y="2089918"/>
              <a:ext cx="3827516" cy="3827514"/>
              <a:chOff x="2485758" y="2196281"/>
              <a:chExt cx="3827516" cy="3827514"/>
            </a:xfrm>
          </p:grpSpPr>
          <p:grpSp>
            <p:nvGrpSpPr>
              <p:cNvPr id="40" name="Group 39">
                <a:extLst>
                  <a:ext uri="{FF2B5EF4-FFF2-40B4-BE49-F238E27FC236}">
                    <a16:creationId xmlns:a16="http://schemas.microsoft.com/office/drawing/2014/main" id="{D8DFE5B5-D9D2-4F3C-B64D-99AD535FA925}"/>
                  </a:ext>
                </a:extLst>
              </p:cNvPr>
              <p:cNvGrpSpPr/>
              <p:nvPr/>
            </p:nvGrpSpPr>
            <p:grpSpPr>
              <a:xfrm>
                <a:off x="2485758" y="2196281"/>
                <a:ext cx="3827516" cy="3827514"/>
                <a:chOff x="2582573" y="2184423"/>
                <a:chExt cx="3827516" cy="3827514"/>
              </a:xfrm>
            </p:grpSpPr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16621872-CC27-40AD-A60E-8D0F56C548A8}"/>
                    </a:ext>
                  </a:extLst>
                </p:cNvPr>
                <p:cNvSpPr/>
                <p:nvPr/>
              </p:nvSpPr>
              <p:spPr>
                <a:xfrm>
                  <a:off x="2582573" y="2184423"/>
                  <a:ext cx="3827516" cy="382751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id="{E2D98710-46CF-47E1-BFB6-DD00BB394506}"/>
                    </a:ext>
                  </a:extLst>
                </p:cNvPr>
                <p:cNvSpPr txBox="1"/>
                <p:nvPr/>
              </p:nvSpPr>
              <p:spPr>
                <a:xfrm>
                  <a:off x="3469472" y="2413377"/>
                  <a:ext cx="2758170" cy="707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4000" b="1" dirty="0">
                      <a:solidFill>
                        <a:srgbClr val="7030A0"/>
                      </a:solidFill>
                    </a:rPr>
                    <a:t>Correct!</a:t>
                  </a:r>
                </a:p>
              </p:txBody>
            </p:sp>
            <p:pic>
              <p:nvPicPr>
                <p:cNvPr id="45" name="Picture 44">
                  <a:extLst>
                    <a:ext uri="{FF2B5EF4-FFF2-40B4-BE49-F238E27FC236}">
                      <a16:creationId xmlns:a16="http://schemas.microsoft.com/office/drawing/2014/main" id="{83CB26F1-B29E-4D03-BFFE-5CF2FD89183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733014" y="3534469"/>
                  <a:ext cx="1536250" cy="1187745"/>
                </a:xfrm>
                <a:prstGeom prst="rect">
                  <a:avLst/>
                </a:prstGeom>
              </p:spPr>
            </p:pic>
          </p:grpSp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id="{81A97376-95A0-4938-9B1C-1A3B71CCD8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4437455">
                <a:off x="4751548" y="4677919"/>
                <a:ext cx="497918" cy="1087708"/>
              </a:xfrm>
              <a:prstGeom prst="rect">
                <a:avLst/>
              </a:prstGeom>
            </p:spPr>
          </p:pic>
        </p:grpSp>
        <p:sp>
          <p:nvSpPr>
            <p:cNvPr id="39" name="Arrow: Right 38">
              <a:hlinkClick r:id="rId15" action="ppaction://hlinksldjump"/>
              <a:extLst>
                <a:ext uri="{FF2B5EF4-FFF2-40B4-BE49-F238E27FC236}">
                  <a16:creationId xmlns:a16="http://schemas.microsoft.com/office/drawing/2014/main" id="{DEFCF1E7-48E3-48BA-AC7A-FBA3BA0536A3}"/>
                </a:ext>
              </a:extLst>
            </p:cNvPr>
            <p:cNvSpPr/>
            <p:nvPr/>
          </p:nvSpPr>
          <p:spPr>
            <a:xfrm>
              <a:off x="3131368" y="4603940"/>
              <a:ext cx="1220940" cy="946745"/>
            </a:xfrm>
            <a:prstGeom prst="rightArrow">
              <a:avLst/>
            </a:prstGeom>
            <a:solidFill>
              <a:schemeClr val="accent6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6" name="Rounded Rectangle 73">
            <a:extLst>
              <a:ext uri="{FF2B5EF4-FFF2-40B4-BE49-F238E27FC236}">
                <a16:creationId xmlns:a16="http://schemas.microsoft.com/office/drawing/2014/main" id="{A7EF1577-63B4-4E44-B071-E0253CAD3EC6}"/>
              </a:ext>
            </a:extLst>
          </p:cNvPr>
          <p:cNvSpPr/>
          <p:nvPr/>
        </p:nvSpPr>
        <p:spPr>
          <a:xfrm>
            <a:off x="722106" y="5547634"/>
            <a:ext cx="7700962" cy="636587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Were there any rabbits you knew couldn’t be right before you checked?                     Can you explain why?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84342E59-ED7D-4982-8DF4-05CDA6DC6F2E}"/>
              </a:ext>
            </a:extLst>
          </p:cNvPr>
          <p:cNvGrpSpPr/>
          <p:nvPr/>
        </p:nvGrpSpPr>
        <p:grpSpPr>
          <a:xfrm>
            <a:off x="3093959" y="2456304"/>
            <a:ext cx="2433198" cy="1593066"/>
            <a:chOff x="2895382" y="2997624"/>
            <a:chExt cx="2433198" cy="1593066"/>
          </a:xfrm>
        </p:grpSpPr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FBDEA35B-5C91-4E23-8336-DAE23E35EE93}"/>
                </a:ext>
              </a:extLst>
            </p:cNvPr>
            <p:cNvSpPr/>
            <p:nvPr/>
          </p:nvSpPr>
          <p:spPr>
            <a:xfrm>
              <a:off x="2895382" y="2997624"/>
              <a:ext cx="1404725" cy="877168"/>
            </a:xfrm>
            <a:prstGeom prst="roundRect">
              <a:avLst/>
            </a:prstGeom>
            <a:solidFill>
              <a:srgbClr val="8342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D5F94756-9A90-40EB-9D1C-508BCFBBAAA4}"/>
                </a:ext>
              </a:extLst>
            </p:cNvPr>
            <p:cNvSpPr txBox="1"/>
            <p:nvPr/>
          </p:nvSpPr>
          <p:spPr>
            <a:xfrm>
              <a:off x="2898385" y="3882804"/>
              <a:ext cx="2430195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2000" dirty="0"/>
                <a:t>One more than </a:t>
              </a:r>
              <a:br>
                <a:rPr lang="en-GB" sz="2000" dirty="0"/>
              </a:br>
              <a:r>
                <a:rPr lang="en-GB" sz="2000" dirty="0"/>
                <a:t>6 is 7.</a:t>
              </a:r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E74C5A1-65FE-451F-8528-AA183E13BD42}"/>
                </a:ext>
              </a:extLst>
            </p:cNvPr>
            <p:cNvCxnSpPr>
              <a:cxnSpLocks/>
            </p:cNvCxnSpPr>
            <p:nvPr/>
          </p:nvCxnSpPr>
          <p:spPr>
            <a:xfrm>
              <a:off x="3080484" y="3604606"/>
              <a:ext cx="1032998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3277972A-E08A-4F9C-9E09-3C88D9F275BB}"/>
                </a:ext>
              </a:extLst>
            </p:cNvPr>
            <p:cNvCxnSpPr>
              <a:cxnSpLocks/>
            </p:cNvCxnSpPr>
            <p:nvPr/>
          </p:nvCxnSpPr>
          <p:spPr>
            <a:xfrm>
              <a:off x="3080484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D0227A64-6700-4452-9AAA-8A326D7AAB81}"/>
                </a:ext>
              </a:extLst>
            </p:cNvPr>
            <p:cNvCxnSpPr>
              <a:cxnSpLocks/>
            </p:cNvCxnSpPr>
            <p:nvPr/>
          </p:nvCxnSpPr>
          <p:spPr>
            <a:xfrm>
              <a:off x="3339271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B06FBAC3-52A9-4E82-929A-46CE4EB3F774}"/>
                </a:ext>
              </a:extLst>
            </p:cNvPr>
            <p:cNvCxnSpPr>
              <a:cxnSpLocks/>
            </p:cNvCxnSpPr>
            <p:nvPr/>
          </p:nvCxnSpPr>
          <p:spPr>
            <a:xfrm>
              <a:off x="3598058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FEF42CE8-4B95-4700-88B9-A3B5C7923F6A}"/>
                </a:ext>
              </a:extLst>
            </p:cNvPr>
            <p:cNvCxnSpPr>
              <a:cxnSpLocks/>
            </p:cNvCxnSpPr>
            <p:nvPr/>
          </p:nvCxnSpPr>
          <p:spPr>
            <a:xfrm>
              <a:off x="3856845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78CE173F-A676-454C-8848-95874501E0A4}"/>
                </a:ext>
              </a:extLst>
            </p:cNvPr>
            <p:cNvCxnSpPr>
              <a:cxnSpLocks/>
            </p:cNvCxnSpPr>
            <p:nvPr/>
          </p:nvCxnSpPr>
          <p:spPr>
            <a:xfrm>
              <a:off x="4115632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33E3AB4F-E957-4280-B3C5-0BA99705DB27}"/>
                </a:ext>
              </a:extLst>
            </p:cNvPr>
            <p:cNvSpPr txBox="1"/>
            <p:nvPr/>
          </p:nvSpPr>
          <p:spPr>
            <a:xfrm>
              <a:off x="2918078" y="3132081"/>
              <a:ext cx="4637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4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2B426C9F-89F1-46B6-9DFF-86D2FB3548A2}"/>
                </a:ext>
              </a:extLst>
            </p:cNvPr>
            <p:cNvSpPr txBox="1"/>
            <p:nvPr/>
          </p:nvSpPr>
          <p:spPr>
            <a:xfrm>
              <a:off x="3184599" y="3132081"/>
              <a:ext cx="4189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5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8B45C543-6FD2-4D87-80FE-6714E7DA2E2F}"/>
                </a:ext>
              </a:extLst>
            </p:cNvPr>
            <p:cNvSpPr txBox="1"/>
            <p:nvPr/>
          </p:nvSpPr>
          <p:spPr>
            <a:xfrm>
              <a:off x="3438458" y="3132081"/>
              <a:ext cx="4205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6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B30A42EB-A529-416C-ABBA-F51A11D9F7F0}"/>
                </a:ext>
              </a:extLst>
            </p:cNvPr>
            <p:cNvSpPr txBox="1"/>
            <p:nvPr/>
          </p:nvSpPr>
          <p:spPr>
            <a:xfrm>
              <a:off x="3710531" y="3132081"/>
              <a:ext cx="4254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7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36765AAE-6A3C-4235-875D-74947B4C2EC5}"/>
                </a:ext>
              </a:extLst>
            </p:cNvPr>
            <p:cNvSpPr txBox="1"/>
            <p:nvPr/>
          </p:nvSpPr>
          <p:spPr>
            <a:xfrm>
              <a:off x="3957014" y="3132081"/>
              <a:ext cx="4319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8</a:t>
              </a:r>
            </a:p>
          </p:txBody>
        </p:sp>
      </p:grpSp>
      <p:sp>
        <p:nvSpPr>
          <p:cNvPr id="75" name="Arrow: Curved Down 74">
            <a:extLst>
              <a:ext uri="{FF2B5EF4-FFF2-40B4-BE49-F238E27FC236}">
                <a16:creationId xmlns:a16="http://schemas.microsoft.com/office/drawing/2014/main" id="{CD950955-DFD8-4289-ABD9-21B225E28B91}"/>
              </a:ext>
            </a:extLst>
          </p:cNvPr>
          <p:cNvSpPr/>
          <p:nvPr/>
        </p:nvSpPr>
        <p:spPr>
          <a:xfrm>
            <a:off x="3760343" y="2506622"/>
            <a:ext cx="332710" cy="167951"/>
          </a:xfrm>
          <a:prstGeom prst="curved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87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</p:childTnLst>
        </p:cTn>
      </p:par>
    </p:tnLst>
    <p:bldLst>
      <p:bldP spid="36" grpId="0" animBg="1"/>
      <p:bldP spid="7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4E06CF1-030E-4F27-B653-98EF473EB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63"/>
          <a:stretch>
            <a:fillRect/>
          </a:stretch>
        </p:blipFill>
        <p:spPr bwMode="auto">
          <a:xfrm>
            <a:off x="755650" y="2125663"/>
            <a:ext cx="763270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0">
            <a:extLst>
              <a:ext uri="{FF2B5EF4-FFF2-40B4-BE49-F238E27FC236}">
                <a16:creationId xmlns:a16="http://schemas.microsoft.com/office/drawing/2014/main" id="{2E149E8E-7B18-4337-989C-D92F618FCE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2590800"/>
            <a:ext cx="1209675" cy="321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CDF52C4E-C080-4598-8F0F-C3A321E92847}"/>
              </a:ext>
            </a:extLst>
          </p:cNvPr>
          <p:cNvSpPr/>
          <p:nvPr/>
        </p:nvSpPr>
        <p:spPr>
          <a:xfrm>
            <a:off x="973951" y="2937052"/>
            <a:ext cx="1034886" cy="10348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643C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rabbit 4">
            <a:extLst>
              <a:ext uri="{FF2B5EF4-FFF2-40B4-BE49-F238E27FC236}">
                <a16:creationId xmlns:a16="http://schemas.microsoft.com/office/drawing/2014/main" id="{53DDA0D5-4698-43E3-AA44-DA421DEBC736}"/>
              </a:ext>
            </a:extLst>
          </p:cNvPr>
          <p:cNvGrpSpPr>
            <a:grpSpLocks/>
          </p:cNvGrpSpPr>
          <p:nvPr/>
        </p:nvGrpSpPr>
        <p:grpSpPr bwMode="auto">
          <a:xfrm>
            <a:off x="6257376" y="2501167"/>
            <a:ext cx="1990725" cy="1805720"/>
            <a:chOff x="4785050" y="2645538"/>
            <a:chExt cx="1991460" cy="1805073"/>
          </a:xfrm>
        </p:grpSpPr>
        <p:pic>
          <p:nvPicPr>
            <p:cNvPr id="8" name="Picture 12">
              <a:extLst>
                <a:ext uri="{FF2B5EF4-FFF2-40B4-BE49-F238E27FC236}">
                  <a16:creationId xmlns:a16="http://schemas.microsoft.com/office/drawing/2014/main" id="{BE342827-B595-4EB5-9080-D528AC4460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4785050" y="2645538"/>
              <a:ext cx="1991460" cy="169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F6EC09B0-9193-4791-BA1E-8D0A65E224E8}"/>
                </a:ext>
              </a:extLst>
            </p:cNvPr>
            <p:cNvSpPr/>
            <p:nvPr/>
          </p:nvSpPr>
          <p:spPr>
            <a:xfrm>
              <a:off x="5555822" y="3392128"/>
              <a:ext cx="1057665" cy="1058483"/>
            </a:xfrm>
            <a:prstGeom prst="ellipse">
              <a:avLst/>
            </a:prstGeom>
            <a:solidFill>
              <a:srgbClr val="FFE864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000" dirty="0">
                  <a:solidFill>
                    <a:schemeClr val="tx1"/>
                  </a:solidFill>
                </a:rPr>
                <a:t>13</a:t>
              </a:r>
            </a:p>
          </p:txBody>
        </p:sp>
      </p:grpSp>
      <p:grpSp>
        <p:nvGrpSpPr>
          <p:cNvPr id="10" name="Group 2">
            <a:extLst>
              <a:ext uri="{FF2B5EF4-FFF2-40B4-BE49-F238E27FC236}">
                <a16:creationId xmlns:a16="http://schemas.microsoft.com/office/drawing/2014/main" id="{6F88E041-5316-4571-9D17-1B7DFCCBFFC3}"/>
              </a:ext>
            </a:extLst>
          </p:cNvPr>
          <p:cNvGrpSpPr>
            <a:grpSpLocks/>
          </p:cNvGrpSpPr>
          <p:nvPr/>
        </p:nvGrpSpPr>
        <p:grpSpPr bwMode="auto">
          <a:xfrm>
            <a:off x="1140090" y="3104812"/>
            <a:ext cx="714837" cy="700835"/>
            <a:chOff x="1212375" y="2980638"/>
            <a:chExt cx="846963" cy="817437"/>
          </a:xfrm>
        </p:grpSpPr>
        <p:pic>
          <p:nvPicPr>
            <p:cNvPr id="11" name="Picture 39">
              <a:extLst>
                <a:ext uri="{FF2B5EF4-FFF2-40B4-BE49-F238E27FC236}">
                  <a16:creationId xmlns:a16="http://schemas.microsoft.com/office/drawing/2014/main" id="{8E4E8145-6A0D-4D13-9BAD-3C5BE0205E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2375" y="3537673"/>
              <a:ext cx="261235" cy="260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41">
              <a:extLst>
                <a:ext uri="{FF2B5EF4-FFF2-40B4-BE49-F238E27FC236}">
                  <a16:creationId xmlns:a16="http://schemas.microsoft.com/office/drawing/2014/main" id="{6D764FD8-74EA-4A7C-9F78-9C2E56D766B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2375" y="3259155"/>
              <a:ext cx="261235" cy="260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45">
              <a:extLst>
                <a:ext uri="{FF2B5EF4-FFF2-40B4-BE49-F238E27FC236}">
                  <a16:creationId xmlns:a16="http://schemas.microsoft.com/office/drawing/2014/main" id="{4D78315D-052C-4B51-AAE0-90B198F3CA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2375" y="2980638"/>
              <a:ext cx="261235" cy="260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46">
              <a:extLst>
                <a:ext uri="{FF2B5EF4-FFF2-40B4-BE49-F238E27FC236}">
                  <a16:creationId xmlns:a16="http://schemas.microsoft.com/office/drawing/2014/main" id="{6EAE8E2E-F1D2-41F9-A44F-4CB931EACE9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9121" y="3537673"/>
              <a:ext cx="261235" cy="260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52">
              <a:extLst>
                <a:ext uri="{FF2B5EF4-FFF2-40B4-BE49-F238E27FC236}">
                  <a16:creationId xmlns:a16="http://schemas.microsoft.com/office/drawing/2014/main" id="{D60CDF1D-0CD5-46A5-8506-0FD181693C5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9121" y="3259155"/>
              <a:ext cx="261235" cy="260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53">
              <a:extLst>
                <a:ext uri="{FF2B5EF4-FFF2-40B4-BE49-F238E27FC236}">
                  <a16:creationId xmlns:a16="http://schemas.microsoft.com/office/drawing/2014/main" id="{353B2644-72E4-4376-890D-EBB9B34ED42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9121" y="2980638"/>
              <a:ext cx="261235" cy="260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46">
              <a:extLst>
                <a:ext uri="{FF2B5EF4-FFF2-40B4-BE49-F238E27FC236}">
                  <a16:creationId xmlns:a16="http://schemas.microsoft.com/office/drawing/2014/main" id="{3076DED7-8183-49E5-A404-B4F45165366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8103" y="3537673"/>
              <a:ext cx="261235" cy="260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52">
              <a:extLst>
                <a:ext uri="{FF2B5EF4-FFF2-40B4-BE49-F238E27FC236}">
                  <a16:creationId xmlns:a16="http://schemas.microsoft.com/office/drawing/2014/main" id="{D690A4A0-B185-4147-8554-B941FDAD35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8103" y="3259155"/>
              <a:ext cx="261235" cy="260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53">
              <a:extLst>
                <a:ext uri="{FF2B5EF4-FFF2-40B4-BE49-F238E27FC236}">
                  <a16:creationId xmlns:a16="http://schemas.microsoft.com/office/drawing/2014/main" id="{D1FEAEA0-37D9-43A0-B0B8-851C476819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8103" y="2980638"/>
              <a:ext cx="261235" cy="260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rabbit 3">
            <a:extLst>
              <a:ext uri="{FF2B5EF4-FFF2-40B4-BE49-F238E27FC236}">
                <a16:creationId xmlns:a16="http://schemas.microsoft.com/office/drawing/2014/main" id="{54317B48-4295-4799-9593-7DF4760CBFC6}"/>
              </a:ext>
            </a:extLst>
          </p:cNvPr>
          <p:cNvGrpSpPr>
            <a:grpSpLocks/>
          </p:cNvGrpSpPr>
          <p:nvPr/>
        </p:nvGrpSpPr>
        <p:grpSpPr bwMode="auto">
          <a:xfrm>
            <a:off x="4621514" y="4594220"/>
            <a:ext cx="2226958" cy="1214442"/>
            <a:chOff x="4622479" y="4594368"/>
            <a:chExt cx="2226007" cy="1214008"/>
          </a:xfrm>
        </p:grpSpPr>
        <p:grpSp>
          <p:nvGrpSpPr>
            <p:cNvPr id="21" name="rabbit 1">
              <a:extLst>
                <a:ext uri="{FF2B5EF4-FFF2-40B4-BE49-F238E27FC236}">
                  <a16:creationId xmlns:a16="http://schemas.microsoft.com/office/drawing/2014/main" id="{0BDF4E60-88A4-4DCE-9702-7ABB911C8E5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22479" y="4594368"/>
              <a:ext cx="2226007" cy="1214008"/>
              <a:chOff x="592389" y="3446800"/>
              <a:chExt cx="2226007" cy="1214008"/>
            </a:xfrm>
          </p:grpSpPr>
          <p:pic>
            <p:nvPicPr>
              <p:cNvPr id="33" name="Picture 17">
                <a:extLst>
                  <a:ext uri="{FF2B5EF4-FFF2-40B4-BE49-F238E27FC236}">
                    <a16:creationId xmlns:a16="http://schemas.microsoft.com/office/drawing/2014/main" id="{EF54A5EF-EB2C-4AE7-AA9B-0989D5B80C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92389" y="3446800"/>
                <a:ext cx="1570111" cy="12140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0F70B747-88EF-484E-BEB7-3DA510179B5D}"/>
                  </a:ext>
                </a:extLst>
              </p:cNvPr>
              <p:cNvSpPr/>
              <p:nvPr/>
            </p:nvSpPr>
            <p:spPr>
              <a:xfrm>
                <a:off x="1723342" y="3480128"/>
                <a:ext cx="1095054" cy="1041069"/>
              </a:xfrm>
              <a:prstGeom prst="ellipse">
                <a:avLst/>
              </a:prstGeom>
              <a:solidFill>
                <a:srgbClr val="FFE864"/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2" name="Group 9">
              <a:extLst>
                <a:ext uri="{FF2B5EF4-FFF2-40B4-BE49-F238E27FC236}">
                  <a16:creationId xmlns:a16="http://schemas.microsoft.com/office/drawing/2014/main" id="{AE5DE32F-7D78-4C68-8514-CA4335BE0A1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02261" y="4834282"/>
              <a:ext cx="1003644" cy="499028"/>
              <a:chOff x="1466086" y="5900849"/>
              <a:chExt cx="1620614" cy="805795"/>
            </a:xfrm>
          </p:grpSpPr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04655818-3326-4812-A80B-3D15DA7970C4}"/>
                  </a:ext>
                </a:extLst>
              </p:cNvPr>
              <p:cNvCxnSpPr/>
              <p:nvPr/>
            </p:nvCxnSpPr>
            <p:spPr>
              <a:xfrm>
                <a:off x="1515592" y="6525628"/>
                <a:ext cx="1570684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DF65C3FE-77F4-4FEF-95D5-435E89BAA783}"/>
                  </a:ext>
                </a:extLst>
              </p:cNvPr>
              <p:cNvCxnSpPr/>
              <p:nvPr/>
            </p:nvCxnSpPr>
            <p:spPr>
              <a:xfrm>
                <a:off x="1718013" y="6343693"/>
                <a:ext cx="0" cy="36387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986CD3A5-0148-46E6-BC81-22DA9BAFD9DC}"/>
                  </a:ext>
                </a:extLst>
              </p:cNvPr>
              <p:cNvCxnSpPr/>
              <p:nvPr/>
            </p:nvCxnSpPr>
            <p:spPr>
              <a:xfrm>
                <a:off x="2076734" y="6343693"/>
                <a:ext cx="0" cy="36387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A74EA8E0-7433-47ED-A6EB-F2190799A786}"/>
                  </a:ext>
                </a:extLst>
              </p:cNvPr>
              <p:cNvCxnSpPr/>
              <p:nvPr/>
            </p:nvCxnSpPr>
            <p:spPr>
              <a:xfrm>
                <a:off x="2432891" y="6343693"/>
                <a:ext cx="0" cy="36387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7074A277-09E0-489C-BD01-3475B5FC0DE7}"/>
                  </a:ext>
                </a:extLst>
              </p:cNvPr>
              <p:cNvCxnSpPr/>
              <p:nvPr/>
            </p:nvCxnSpPr>
            <p:spPr>
              <a:xfrm>
                <a:off x="2789050" y="6343693"/>
                <a:ext cx="0" cy="36387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Rectangle 90">
                <a:extLst>
                  <a:ext uri="{FF2B5EF4-FFF2-40B4-BE49-F238E27FC236}">
                    <a16:creationId xmlns:a16="http://schemas.microsoft.com/office/drawing/2014/main" id="{B8A37536-9D1D-4859-B125-E2F662EEEE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66086" y="5900851"/>
                <a:ext cx="494907" cy="5963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tx1"/>
                    </a:solidFill>
                  </a:rPr>
                  <a:t>2</a:t>
                </a:r>
              </a:p>
            </p:txBody>
          </p:sp>
          <p:sp>
            <p:nvSpPr>
              <p:cNvPr id="30" name="Rectangle 91">
                <a:extLst>
                  <a:ext uri="{FF2B5EF4-FFF2-40B4-BE49-F238E27FC236}">
                    <a16:creationId xmlns:a16="http://schemas.microsoft.com/office/drawing/2014/main" id="{86878874-4AC5-412B-B596-650B0CEB07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4301" y="5900851"/>
                <a:ext cx="492318" cy="5963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tx1"/>
                    </a:solidFill>
                  </a:rPr>
                  <a:t>3</a:t>
                </a:r>
              </a:p>
            </p:txBody>
          </p:sp>
          <p:sp>
            <p:nvSpPr>
              <p:cNvPr id="31" name="Rectangle 92">
                <a:extLst>
                  <a:ext uri="{FF2B5EF4-FFF2-40B4-BE49-F238E27FC236}">
                    <a16:creationId xmlns:a16="http://schemas.microsoft.com/office/drawing/2014/main" id="{9CED5135-CDF7-4254-916E-BFB9830F03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9574" y="5900849"/>
                <a:ext cx="515612" cy="5963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sp>
            <p:nvSpPr>
              <p:cNvPr id="32" name="Rectangle 93">
                <a:extLst>
                  <a:ext uri="{FF2B5EF4-FFF2-40B4-BE49-F238E27FC236}">
                    <a16:creationId xmlns:a16="http://schemas.microsoft.com/office/drawing/2014/main" id="{D80F5891-9D37-4025-B09F-9D0A47B244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40811" y="5900851"/>
                <a:ext cx="497495" cy="5963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b="1">
                    <a:solidFill>
                      <a:schemeClr val="tx1"/>
                    </a:solidFill>
                  </a:rPr>
                  <a:t>5</a:t>
                </a:r>
              </a:p>
            </p:txBody>
          </p:sp>
        </p:grp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6A258B93-5FCE-420A-9294-D639B64504DC}"/>
                </a:ext>
              </a:extLst>
            </p:cNvPr>
            <p:cNvSpPr/>
            <p:nvPr/>
          </p:nvSpPr>
          <p:spPr>
            <a:xfrm>
              <a:off x="6253428" y="4854626"/>
              <a:ext cx="303082" cy="303104"/>
            </a:xfrm>
            <a:prstGeom prst="ellipse">
              <a:avLst/>
            </a:prstGeom>
            <a:noFill/>
            <a:ln w="28575">
              <a:solidFill>
                <a:srgbClr val="FE617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rabbit 2">
            <a:extLst>
              <a:ext uri="{FF2B5EF4-FFF2-40B4-BE49-F238E27FC236}">
                <a16:creationId xmlns:a16="http://schemas.microsoft.com/office/drawing/2014/main" id="{AB51DFB8-11DB-4C28-8C04-8B3330AE879D}"/>
              </a:ext>
            </a:extLst>
          </p:cNvPr>
          <p:cNvGrpSpPr>
            <a:grpSpLocks/>
          </p:cNvGrpSpPr>
          <p:nvPr/>
        </p:nvGrpSpPr>
        <p:grpSpPr bwMode="auto">
          <a:xfrm>
            <a:off x="3110387" y="2767501"/>
            <a:ext cx="1990725" cy="1721948"/>
            <a:chOff x="3110349" y="2767018"/>
            <a:chExt cx="1991460" cy="1722473"/>
          </a:xfrm>
        </p:grpSpPr>
        <p:pic>
          <p:nvPicPr>
            <p:cNvPr id="36" name="Picture 76">
              <a:extLst>
                <a:ext uri="{FF2B5EF4-FFF2-40B4-BE49-F238E27FC236}">
                  <a16:creationId xmlns:a16="http://schemas.microsoft.com/office/drawing/2014/main" id="{E6C47E4E-5C96-442D-AF40-E45A3C0809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110349" y="2767018"/>
              <a:ext cx="1991460" cy="169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91CC06F4-4DFE-4EEB-AF43-AA5026DBBED2}"/>
                </a:ext>
              </a:extLst>
            </p:cNvPr>
            <p:cNvSpPr/>
            <p:nvPr/>
          </p:nvSpPr>
          <p:spPr>
            <a:xfrm>
              <a:off x="3981734" y="3431894"/>
              <a:ext cx="1057665" cy="1057597"/>
            </a:xfrm>
            <a:prstGeom prst="ellipse">
              <a:avLst/>
            </a:prstGeom>
            <a:solidFill>
              <a:srgbClr val="FFE864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000" dirty="0">
                <a:solidFill>
                  <a:schemeClr val="tx1"/>
                </a:solidFill>
              </a:endParaRPr>
            </a:p>
          </p:txBody>
        </p:sp>
        <p:pic>
          <p:nvPicPr>
            <p:cNvPr id="38" name="Picture 19">
              <a:extLst>
                <a:ext uri="{FF2B5EF4-FFF2-40B4-BE49-F238E27FC236}">
                  <a16:creationId xmlns:a16="http://schemas.microsoft.com/office/drawing/2014/main" id="{7B6F1DCB-8001-4263-947B-A3821DA2B45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0079" y="3560460"/>
              <a:ext cx="373639" cy="373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109">
              <a:extLst>
                <a:ext uri="{FF2B5EF4-FFF2-40B4-BE49-F238E27FC236}">
                  <a16:creationId xmlns:a16="http://schemas.microsoft.com/office/drawing/2014/main" id="{5189C1B7-E0B0-4BB2-B8A8-9B1CAA2A9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0079" y="3971822"/>
              <a:ext cx="373639" cy="373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0" name="rabbit 1">
            <a:extLst>
              <a:ext uri="{FF2B5EF4-FFF2-40B4-BE49-F238E27FC236}">
                <a16:creationId xmlns:a16="http://schemas.microsoft.com/office/drawing/2014/main" id="{BFD44049-7E19-4351-BCF3-CCD8808AD317}"/>
              </a:ext>
            </a:extLst>
          </p:cNvPr>
          <p:cNvGrpSpPr>
            <a:grpSpLocks/>
          </p:cNvGrpSpPr>
          <p:nvPr/>
        </p:nvGrpSpPr>
        <p:grpSpPr bwMode="auto">
          <a:xfrm>
            <a:off x="1684132" y="4432108"/>
            <a:ext cx="2043132" cy="1219478"/>
            <a:chOff x="1684628" y="4431784"/>
            <a:chExt cx="2042259" cy="1219849"/>
          </a:xfrm>
        </p:grpSpPr>
        <p:grpSp>
          <p:nvGrpSpPr>
            <p:cNvPr id="41" name="Group 26">
              <a:extLst>
                <a:ext uri="{FF2B5EF4-FFF2-40B4-BE49-F238E27FC236}">
                  <a16:creationId xmlns:a16="http://schemas.microsoft.com/office/drawing/2014/main" id="{6D3AEA4E-44FC-4ED5-9067-271DE09ADB0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84628" y="4431784"/>
              <a:ext cx="2042259" cy="1219849"/>
              <a:chOff x="4583929" y="3230706"/>
              <a:chExt cx="2042259" cy="1219849"/>
            </a:xfrm>
          </p:grpSpPr>
          <p:pic>
            <p:nvPicPr>
              <p:cNvPr id="51" name="Picture 27">
                <a:extLst>
                  <a:ext uri="{FF2B5EF4-FFF2-40B4-BE49-F238E27FC236}">
                    <a16:creationId xmlns:a16="http://schemas.microsoft.com/office/drawing/2014/main" id="{EC65253D-0A15-4BBD-B163-747E534637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4583929" y="3230706"/>
                <a:ext cx="1460603" cy="11300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2F866FF7-7FAA-4ED3-91EB-335491F8D632}"/>
                  </a:ext>
                </a:extLst>
              </p:cNvPr>
              <p:cNvSpPr/>
              <p:nvPr/>
            </p:nvSpPr>
            <p:spPr>
              <a:xfrm>
                <a:off x="5511743" y="3358025"/>
                <a:ext cx="1114445" cy="1092530"/>
              </a:xfrm>
              <a:prstGeom prst="ellipse">
                <a:avLst/>
              </a:prstGeom>
              <a:solidFill>
                <a:srgbClr val="FFE864"/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42" name="Picture 22">
              <a:extLst>
                <a:ext uri="{FF2B5EF4-FFF2-40B4-BE49-F238E27FC236}">
                  <a16:creationId xmlns:a16="http://schemas.microsoft.com/office/drawing/2014/main" id="{8272EBCA-AA9E-4D4C-9FC4-06764148E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3000" y="4979692"/>
              <a:ext cx="304800" cy="223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10">
              <a:extLst>
                <a:ext uri="{FF2B5EF4-FFF2-40B4-BE49-F238E27FC236}">
                  <a16:creationId xmlns:a16="http://schemas.microsoft.com/office/drawing/2014/main" id="{C7BD891E-C3B3-4ED9-82FA-61FBCA1E24B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9652" y="4795026"/>
              <a:ext cx="304800" cy="223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11">
              <a:extLst>
                <a:ext uri="{FF2B5EF4-FFF2-40B4-BE49-F238E27FC236}">
                  <a16:creationId xmlns:a16="http://schemas.microsoft.com/office/drawing/2014/main" id="{F3ED40BA-7957-4911-B3FB-63FD92768A3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5775" y="4650404"/>
              <a:ext cx="304800" cy="223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12">
              <a:extLst>
                <a:ext uri="{FF2B5EF4-FFF2-40B4-BE49-F238E27FC236}">
                  <a16:creationId xmlns:a16="http://schemas.microsoft.com/office/drawing/2014/main" id="{F259FE96-B9BA-4F75-8DD1-218A99C3D71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1265" y="4722321"/>
              <a:ext cx="304800" cy="223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113">
              <a:extLst>
                <a:ext uri="{FF2B5EF4-FFF2-40B4-BE49-F238E27FC236}">
                  <a16:creationId xmlns:a16="http://schemas.microsoft.com/office/drawing/2014/main" id="{E0D131F3-73EF-4E8E-B0D1-B887248C5ED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9528" y="4874326"/>
              <a:ext cx="304800" cy="223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114">
              <a:extLst>
                <a:ext uri="{FF2B5EF4-FFF2-40B4-BE49-F238E27FC236}">
                  <a16:creationId xmlns:a16="http://schemas.microsoft.com/office/drawing/2014/main" id="{989FCE61-889A-4496-9EB1-647A99AA65F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1057" y="5098583"/>
              <a:ext cx="304800" cy="223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115">
              <a:extLst>
                <a:ext uri="{FF2B5EF4-FFF2-40B4-BE49-F238E27FC236}">
                  <a16:creationId xmlns:a16="http://schemas.microsoft.com/office/drawing/2014/main" id="{07EFF6A8-57A3-4ACD-A879-5086576050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7267" y="5260078"/>
              <a:ext cx="304800" cy="223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116">
              <a:extLst>
                <a:ext uri="{FF2B5EF4-FFF2-40B4-BE49-F238E27FC236}">
                  <a16:creationId xmlns:a16="http://schemas.microsoft.com/office/drawing/2014/main" id="{F4A513A7-0398-4479-A531-638C4DD32F4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0273" y="5337947"/>
              <a:ext cx="304800" cy="223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117">
              <a:extLst>
                <a:ext uri="{FF2B5EF4-FFF2-40B4-BE49-F238E27FC236}">
                  <a16:creationId xmlns:a16="http://schemas.microsoft.com/office/drawing/2014/main" id="{058B83D7-F90E-4A12-BB11-450A3ED2CBF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1176" y="5088767"/>
              <a:ext cx="304800" cy="223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3" name="CORRECT!">
            <a:extLst>
              <a:ext uri="{FF2B5EF4-FFF2-40B4-BE49-F238E27FC236}">
                <a16:creationId xmlns:a16="http://schemas.microsoft.com/office/drawing/2014/main" id="{3B967D71-DBF7-4A08-BCBA-D8A8A88B1752}"/>
              </a:ext>
            </a:extLst>
          </p:cNvPr>
          <p:cNvGrpSpPr/>
          <p:nvPr/>
        </p:nvGrpSpPr>
        <p:grpSpPr>
          <a:xfrm>
            <a:off x="2690644" y="2072351"/>
            <a:ext cx="3827516" cy="3827514"/>
            <a:chOff x="2485758" y="2089918"/>
            <a:chExt cx="3827516" cy="3827514"/>
          </a:xfrm>
        </p:grpSpPr>
        <p:grpSp>
          <p:nvGrpSpPr>
            <p:cNvPr id="54" name="correct!">
              <a:extLst>
                <a:ext uri="{FF2B5EF4-FFF2-40B4-BE49-F238E27FC236}">
                  <a16:creationId xmlns:a16="http://schemas.microsoft.com/office/drawing/2014/main" id="{577864B3-7E05-4527-8B57-D3FEC9176C02}"/>
                </a:ext>
              </a:extLst>
            </p:cNvPr>
            <p:cNvGrpSpPr/>
            <p:nvPr/>
          </p:nvGrpSpPr>
          <p:grpSpPr>
            <a:xfrm>
              <a:off x="2485758" y="2089918"/>
              <a:ext cx="3827516" cy="3827514"/>
              <a:chOff x="2485758" y="2196281"/>
              <a:chExt cx="3827516" cy="3827514"/>
            </a:xfrm>
          </p:grpSpPr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B86DA6B1-9AC2-46E4-879D-40496E47909C}"/>
                  </a:ext>
                </a:extLst>
              </p:cNvPr>
              <p:cNvGrpSpPr/>
              <p:nvPr/>
            </p:nvGrpSpPr>
            <p:grpSpPr>
              <a:xfrm>
                <a:off x="2485758" y="2196281"/>
                <a:ext cx="3827516" cy="3827514"/>
                <a:chOff x="2582573" y="2184423"/>
                <a:chExt cx="3827516" cy="3827514"/>
              </a:xfrm>
            </p:grpSpPr>
            <p:sp>
              <p:nvSpPr>
                <p:cNvPr id="59" name="Oval 58">
                  <a:extLst>
                    <a:ext uri="{FF2B5EF4-FFF2-40B4-BE49-F238E27FC236}">
                      <a16:creationId xmlns:a16="http://schemas.microsoft.com/office/drawing/2014/main" id="{D22BEBAE-2AD3-437B-9CFD-C363F73CAB8B}"/>
                    </a:ext>
                  </a:extLst>
                </p:cNvPr>
                <p:cNvSpPr/>
                <p:nvPr/>
              </p:nvSpPr>
              <p:spPr>
                <a:xfrm>
                  <a:off x="2582573" y="2184423"/>
                  <a:ext cx="3827516" cy="3827514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E2DF56DB-C5D4-4BD4-82BD-750E1F2A3944}"/>
                    </a:ext>
                  </a:extLst>
                </p:cNvPr>
                <p:cNvSpPr txBox="1"/>
                <p:nvPr/>
              </p:nvSpPr>
              <p:spPr>
                <a:xfrm>
                  <a:off x="3510194" y="2427232"/>
                  <a:ext cx="2758170" cy="707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4000" b="1" dirty="0">
                      <a:solidFill>
                        <a:srgbClr val="7030A0"/>
                      </a:solidFill>
                    </a:rPr>
                    <a:t>Correct!</a:t>
                  </a:r>
                </a:p>
              </p:txBody>
            </p:sp>
            <p:pic>
              <p:nvPicPr>
                <p:cNvPr id="61" name="Picture 60">
                  <a:extLst>
                    <a:ext uri="{FF2B5EF4-FFF2-40B4-BE49-F238E27FC236}">
                      <a16:creationId xmlns:a16="http://schemas.microsoft.com/office/drawing/2014/main" id="{99DA7F68-D717-4465-B797-8D43148C0DE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602137" y="3572571"/>
                  <a:ext cx="1684146" cy="1302090"/>
                </a:xfrm>
                <a:prstGeom prst="rect">
                  <a:avLst/>
                </a:prstGeom>
              </p:spPr>
            </p:pic>
          </p:grpSp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id="{DB67B7F3-E3A8-4EA9-B4E9-AD6DA1CD95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4437455">
                <a:off x="4373892" y="4915608"/>
                <a:ext cx="497918" cy="1087708"/>
              </a:xfrm>
              <a:prstGeom prst="rect">
                <a:avLst/>
              </a:prstGeom>
            </p:spPr>
          </p:pic>
        </p:grpSp>
        <p:sp>
          <p:nvSpPr>
            <p:cNvPr id="55" name="Arrow: Right 54">
              <a:hlinkClick r:id="rId12" action="ppaction://hlinksldjump"/>
              <a:extLst>
                <a:ext uri="{FF2B5EF4-FFF2-40B4-BE49-F238E27FC236}">
                  <a16:creationId xmlns:a16="http://schemas.microsoft.com/office/drawing/2014/main" id="{F6623536-0FED-481F-9C10-A40DE6EA6437}"/>
                </a:ext>
              </a:extLst>
            </p:cNvPr>
            <p:cNvSpPr/>
            <p:nvPr/>
          </p:nvSpPr>
          <p:spPr>
            <a:xfrm>
              <a:off x="3207771" y="4601589"/>
              <a:ext cx="1220940" cy="946745"/>
            </a:xfrm>
            <a:prstGeom prst="rightArrow">
              <a:avLst/>
            </a:prstGeom>
            <a:solidFill>
              <a:schemeClr val="accent6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63" name="Rounded Rectangle 1">
            <a:extLst>
              <a:ext uri="{FF2B5EF4-FFF2-40B4-BE49-F238E27FC236}">
                <a16:creationId xmlns:a16="http://schemas.microsoft.com/office/drawing/2014/main" id="{39495A25-FBD2-4FD3-868B-4E06DBB04C3B}"/>
              </a:ext>
            </a:extLst>
          </p:cNvPr>
          <p:cNvSpPr/>
          <p:nvPr/>
        </p:nvSpPr>
        <p:spPr>
          <a:xfrm>
            <a:off x="755650" y="1428600"/>
            <a:ext cx="7632700" cy="522288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bunny shows one more than the number on the carrot?</a:t>
            </a:r>
          </a:p>
        </p:txBody>
      </p:sp>
      <p:pic>
        <p:nvPicPr>
          <p:cNvPr id="6" name="Whole Class">
            <a:extLst>
              <a:ext uri="{FF2B5EF4-FFF2-40B4-BE49-F238E27FC236}">
                <a16:creationId xmlns:a16="http://schemas.microsoft.com/office/drawing/2014/main" id="{DA7A6B47-C371-46C3-8D0B-A37DE6B5FC5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265EA4D8-D941-42E9-88A5-A95B0A75EF9C}"/>
              </a:ext>
            </a:extLst>
          </p:cNvPr>
          <p:cNvSpPr/>
          <p:nvPr/>
        </p:nvSpPr>
        <p:spPr>
          <a:xfrm>
            <a:off x="755650" y="632796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Feeding Time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731A4A93-0BD4-4E93-BE0D-090488D22015}"/>
              </a:ext>
            </a:extLst>
          </p:cNvPr>
          <p:cNvGrpSpPr/>
          <p:nvPr/>
        </p:nvGrpSpPr>
        <p:grpSpPr>
          <a:xfrm>
            <a:off x="3049242" y="3084569"/>
            <a:ext cx="2433198" cy="1562316"/>
            <a:chOff x="2895382" y="3028374"/>
            <a:chExt cx="2433198" cy="1562316"/>
          </a:xfrm>
        </p:grpSpPr>
        <p:sp>
          <p:nvSpPr>
            <p:cNvPr id="66" name="Rectangle: Rounded Corners 65">
              <a:extLst>
                <a:ext uri="{FF2B5EF4-FFF2-40B4-BE49-F238E27FC236}">
                  <a16:creationId xmlns:a16="http://schemas.microsoft.com/office/drawing/2014/main" id="{FD876BC2-961B-4A77-A6EE-B5BEA99E7FA7}"/>
                </a:ext>
              </a:extLst>
            </p:cNvPr>
            <p:cNvSpPr/>
            <p:nvPr/>
          </p:nvSpPr>
          <p:spPr>
            <a:xfrm>
              <a:off x="2895382" y="3028374"/>
              <a:ext cx="1633923" cy="846418"/>
            </a:xfrm>
            <a:prstGeom prst="roundRect">
              <a:avLst/>
            </a:prstGeom>
            <a:solidFill>
              <a:srgbClr val="8342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483377BB-EFFD-49C4-AF87-925CF11D2A4F}"/>
                </a:ext>
              </a:extLst>
            </p:cNvPr>
            <p:cNvSpPr txBox="1"/>
            <p:nvPr/>
          </p:nvSpPr>
          <p:spPr>
            <a:xfrm>
              <a:off x="2898385" y="3882804"/>
              <a:ext cx="2430195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2000" dirty="0"/>
                <a:t>One more than </a:t>
              </a:r>
              <a:br>
                <a:rPr lang="en-GB" sz="2000" dirty="0"/>
              </a:br>
              <a:r>
                <a:rPr lang="en-GB" sz="2000" dirty="0"/>
                <a:t>9 is 10.</a:t>
              </a:r>
            </a:p>
          </p:txBody>
        </p: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0A9171D4-6D63-45D7-84AD-2AB7D85C0DE4}"/>
                </a:ext>
              </a:extLst>
            </p:cNvPr>
            <p:cNvCxnSpPr>
              <a:cxnSpLocks/>
            </p:cNvCxnSpPr>
            <p:nvPr/>
          </p:nvCxnSpPr>
          <p:spPr>
            <a:xfrm>
              <a:off x="3080484" y="3604606"/>
              <a:ext cx="129393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3652BDD6-991F-4AAE-9DA8-754D85F9D1C3}"/>
                </a:ext>
              </a:extLst>
            </p:cNvPr>
            <p:cNvCxnSpPr>
              <a:cxnSpLocks/>
            </p:cNvCxnSpPr>
            <p:nvPr/>
          </p:nvCxnSpPr>
          <p:spPr>
            <a:xfrm>
              <a:off x="3080484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341C3FAB-9B24-4C3E-8AC3-C8DD219DC529}"/>
                </a:ext>
              </a:extLst>
            </p:cNvPr>
            <p:cNvCxnSpPr>
              <a:cxnSpLocks/>
            </p:cNvCxnSpPr>
            <p:nvPr/>
          </p:nvCxnSpPr>
          <p:spPr>
            <a:xfrm>
              <a:off x="3339271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21B3D442-0E8B-4607-B45A-B826D620CD66}"/>
                </a:ext>
              </a:extLst>
            </p:cNvPr>
            <p:cNvCxnSpPr>
              <a:cxnSpLocks/>
            </p:cNvCxnSpPr>
            <p:nvPr/>
          </p:nvCxnSpPr>
          <p:spPr>
            <a:xfrm>
              <a:off x="3598058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C1F7CD34-6DA0-47D3-B98C-EA2F6329D3E7}"/>
                </a:ext>
              </a:extLst>
            </p:cNvPr>
            <p:cNvCxnSpPr>
              <a:cxnSpLocks/>
            </p:cNvCxnSpPr>
            <p:nvPr/>
          </p:nvCxnSpPr>
          <p:spPr>
            <a:xfrm>
              <a:off x="3856845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BC9DA5A-4085-4497-B12F-EE1D60573429}"/>
                </a:ext>
              </a:extLst>
            </p:cNvPr>
            <p:cNvCxnSpPr>
              <a:cxnSpLocks/>
            </p:cNvCxnSpPr>
            <p:nvPr/>
          </p:nvCxnSpPr>
          <p:spPr>
            <a:xfrm>
              <a:off x="4115632" y="3435174"/>
              <a:ext cx="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49CF64EE-D6B5-41B5-9CD2-92473EBD16A5}"/>
                </a:ext>
              </a:extLst>
            </p:cNvPr>
            <p:cNvCxnSpPr>
              <a:cxnSpLocks/>
            </p:cNvCxnSpPr>
            <p:nvPr/>
          </p:nvCxnSpPr>
          <p:spPr>
            <a:xfrm>
              <a:off x="4374419" y="3435174"/>
              <a:ext cx="3740" cy="344151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F6E9F6D0-941D-49E3-9CED-1E00C4E68B0A}"/>
                </a:ext>
              </a:extLst>
            </p:cNvPr>
            <p:cNvSpPr txBox="1"/>
            <p:nvPr/>
          </p:nvSpPr>
          <p:spPr>
            <a:xfrm>
              <a:off x="2917335" y="3132081"/>
              <a:ext cx="4637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8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9138E395-1045-469E-A7B5-1606DB07974C}"/>
                </a:ext>
              </a:extLst>
            </p:cNvPr>
            <p:cNvSpPr txBox="1"/>
            <p:nvPr/>
          </p:nvSpPr>
          <p:spPr>
            <a:xfrm>
              <a:off x="3193458" y="3132081"/>
              <a:ext cx="4189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9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BAE14DFD-22FE-4134-9FD1-4C760C7073B5}"/>
                </a:ext>
              </a:extLst>
            </p:cNvPr>
            <p:cNvSpPr txBox="1"/>
            <p:nvPr/>
          </p:nvSpPr>
          <p:spPr>
            <a:xfrm>
              <a:off x="3397659" y="3132081"/>
              <a:ext cx="4205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10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70D4F43C-AA04-4D88-8997-F3C332D5CE4D}"/>
                </a:ext>
              </a:extLst>
            </p:cNvPr>
            <p:cNvSpPr txBox="1"/>
            <p:nvPr/>
          </p:nvSpPr>
          <p:spPr>
            <a:xfrm>
              <a:off x="3679533" y="3132081"/>
              <a:ext cx="4254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11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4462A2F5-3B10-4C81-A7E9-3C1127DDE0A3}"/>
                </a:ext>
              </a:extLst>
            </p:cNvPr>
            <p:cNvSpPr txBox="1"/>
            <p:nvPr/>
          </p:nvSpPr>
          <p:spPr>
            <a:xfrm>
              <a:off x="3923267" y="3132081"/>
              <a:ext cx="4319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12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5852FEAB-1F80-4A8A-8388-57294025AB4A}"/>
                </a:ext>
              </a:extLst>
            </p:cNvPr>
            <p:cNvSpPr txBox="1"/>
            <p:nvPr/>
          </p:nvSpPr>
          <p:spPr>
            <a:xfrm>
              <a:off x="4180329" y="3132081"/>
              <a:ext cx="4254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13</a:t>
              </a:r>
            </a:p>
          </p:txBody>
        </p:sp>
      </p:grpSp>
      <p:sp>
        <p:nvSpPr>
          <p:cNvPr id="81" name="Arrow: Curved Down 80">
            <a:extLst>
              <a:ext uri="{FF2B5EF4-FFF2-40B4-BE49-F238E27FC236}">
                <a16:creationId xmlns:a16="http://schemas.microsoft.com/office/drawing/2014/main" id="{F72F3ABA-CA88-42FC-915F-F5F39AF06517}"/>
              </a:ext>
            </a:extLst>
          </p:cNvPr>
          <p:cNvSpPr/>
          <p:nvPr/>
        </p:nvSpPr>
        <p:spPr>
          <a:xfrm>
            <a:off x="3489411" y="3110735"/>
            <a:ext cx="332710" cy="167951"/>
          </a:xfrm>
          <a:prstGeom prst="curved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08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8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2571221-79ED-4A3D-A209-27A3111C28D1}"/>
              </a:ext>
            </a:extLst>
          </p:cNvPr>
          <p:cNvSpPr/>
          <p:nvPr/>
        </p:nvSpPr>
        <p:spPr>
          <a:xfrm>
            <a:off x="755650" y="1479550"/>
            <a:ext cx="7632700" cy="4613275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B0E1F8-39B9-4B64-BEE1-4A8B3B5711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19683" y="1581150"/>
            <a:ext cx="3970122" cy="28067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73F6F20-29CE-4E00-B41C-6E569ED51E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19683" y="2263775"/>
            <a:ext cx="3970122" cy="28067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81E9AAF-5660-4FE7-BA46-B05EADD12B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19683" y="3201988"/>
            <a:ext cx="3970122" cy="28067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1368F34-2C79-4C67-81F7-8AAEDEC8D5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9963" y="1581935"/>
            <a:ext cx="3128962" cy="442596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7D2941C-344E-40D9-9A9C-248C5F72EAD2}"/>
              </a:ext>
            </a:extLst>
          </p:cNvPr>
          <p:cNvSpPr/>
          <p:nvPr/>
        </p:nvSpPr>
        <p:spPr>
          <a:xfrm>
            <a:off x="755650" y="632796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Finding One More</a:t>
            </a:r>
          </a:p>
        </p:txBody>
      </p:sp>
      <p:pic>
        <p:nvPicPr>
          <p:cNvPr id="2" name="Pairs">
            <a:extLst>
              <a:ext uri="{FF2B5EF4-FFF2-40B4-BE49-F238E27FC236}">
                <a16:creationId xmlns:a16="http://schemas.microsoft.com/office/drawing/2014/main" id="{E28AC596-9F21-4C5F-9090-27176802E41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225" y="61555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2695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C156C5F-3FC4-4986-962D-F8F94FB24EB1}"/>
              </a:ext>
            </a:extLst>
          </p:cNvPr>
          <p:cNvGrpSpPr/>
          <p:nvPr/>
        </p:nvGrpSpPr>
        <p:grpSpPr>
          <a:xfrm>
            <a:off x="445573" y="672939"/>
            <a:ext cx="7942777" cy="5422265"/>
            <a:chOff x="445573" y="672939"/>
            <a:chExt cx="7942777" cy="5422265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AFC0C5CE-CA73-4E10-B930-096F10E69BFE}"/>
                </a:ext>
              </a:extLst>
            </p:cNvPr>
            <p:cNvSpPr/>
            <p:nvPr/>
          </p:nvSpPr>
          <p:spPr>
            <a:xfrm>
              <a:off x="755650" y="1822827"/>
              <a:ext cx="3816349" cy="4269997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6E4CB2E-9042-41F9-BA06-FF24D794602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r="20608" b="-36"/>
            <a:stretch/>
          </p:blipFill>
          <p:spPr>
            <a:xfrm>
              <a:off x="755650" y="2068829"/>
              <a:ext cx="3816350" cy="4026375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7666985-C236-4DC7-95BB-184D89F56D8F}"/>
                </a:ext>
              </a:extLst>
            </p:cNvPr>
            <p:cNvSpPr/>
            <p:nvPr/>
          </p:nvSpPr>
          <p:spPr>
            <a:xfrm>
              <a:off x="4571999" y="1819414"/>
              <a:ext cx="3816351" cy="4273409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E222B57-0B13-44DC-9F91-1854E176B03A}"/>
                </a:ext>
              </a:extLst>
            </p:cNvPr>
            <p:cNvSpPr/>
            <p:nvPr/>
          </p:nvSpPr>
          <p:spPr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</p:spPr>
          <p:txBody>
            <a:bodyPr wrap="square" lIns="72000" tIns="72000" rIns="72000" bIns="108000">
              <a:spAutoFit/>
            </a:bodyPr>
            <a:lstStyle/>
            <a:p>
              <a:pPr algn="ctr"/>
              <a:r>
                <a:rPr lang="en-GB" dirty="0"/>
                <a:t>Dive in by completing your own activity!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3998D68-E857-48B4-9F6F-E0349B1834ED}"/>
                </a:ext>
              </a:extLst>
            </p:cNvPr>
            <p:cNvSpPr/>
            <p:nvPr/>
          </p:nvSpPr>
          <p:spPr>
            <a:xfrm>
              <a:off x="445573" y="672939"/>
              <a:ext cx="2255682" cy="355276"/>
            </a:xfrm>
            <a:prstGeom prst="rect">
              <a:avLst/>
            </a:prstGeom>
            <a:solidFill>
              <a:srgbClr val="072F54"/>
            </a:solidFill>
          </p:spPr>
          <p:txBody>
            <a:bodyPr wrap="square" lIns="180000" tIns="36000" rIns="180000" bIns="72000" anchor="ctr">
              <a:spAutoFit/>
            </a:bodyPr>
            <a:lstStyle/>
            <a:p>
              <a:pPr algn="ctr"/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B5DBE632-A4C5-4777-BFEF-3F1B89FD2C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78877" y="2041165"/>
            <a:ext cx="2711146" cy="383331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08D5752-6A68-4826-8376-3509F73584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25673" y="2041166"/>
            <a:ext cx="2711145" cy="383331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4266A28-0718-4791-A992-474ED0A1E5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72466" y="2041163"/>
            <a:ext cx="2711149" cy="383332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94932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2">
            <a:extLst>
              <a:ext uri="{FF2B5EF4-FFF2-40B4-BE49-F238E27FC236}">
                <a16:creationId xmlns:a16="http://schemas.microsoft.com/office/drawing/2014/main" id="{FA24C852-4C59-469C-9733-C549FB4D4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1354137"/>
            <a:ext cx="7676642" cy="4123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4122CF15-9283-4A71-A8AA-8BE8CAD89A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59DF22C7-9E92-4FF8-BC9F-3F0039774CCC}"/>
              </a:ext>
            </a:extLst>
          </p:cNvPr>
          <p:cNvSpPr/>
          <p:nvPr/>
        </p:nvSpPr>
        <p:spPr>
          <a:xfrm>
            <a:off x="2231306" y="1406637"/>
            <a:ext cx="3127914" cy="995252"/>
          </a:xfrm>
          <a:prstGeom prst="wedgeRoundRectCallout">
            <a:avLst>
              <a:gd name="adj1" fmla="val -53641"/>
              <a:gd name="adj2" fmla="val 4232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Help me find my home.</a:t>
            </a: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My hutch has the number that is one more than this.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ounded Rectangle 73">
            <a:extLst>
              <a:ext uri="{FF2B5EF4-FFF2-40B4-BE49-F238E27FC236}">
                <a16:creationId xmlns:a16="http://schemas.microsoft.com/office/drawing/2014/main" id="{AC89BBD4-9271-4187-A3E3-8235F115850E}"/>
              </a:ext>
            </a:extLst>
          </p:cNvPr>
          <p:cNvSpPr/>
          <p:nvPr/>
        </p:nvSpPr>
        <p:spPr>
          <a:xfrm>
            <a:off x="977900" y="5594350"/>
            <a:ext cx="7205663" cy="7175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What’s the first thing you need find out? 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What will you do next?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94BD04A-D481-4D0C-BF72-25A33F005BBB}"/>
              </a:ext>
            </a:extLst>
          </p:cNvPr>
          <p:cNvSpPr/>
          <p:nvPr/>
        </p:nvSpPr>
        <p:spPr>
          <a:xfrm>
            <a:off x="868363" y="3144838"/>
            <a:ext cx="1552575" cy="204946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" name="Picture 27">
            <a:extLst>
              <a:ext uri="{FF2B5EF4-FFF2-40B4-BE49-F238E27FC236}">
                <a16:creationId xmlns:a16="http://schemas.microsoft.com/office/drawing/2014/main" id="{2EA08F1E-EE21-460E-BDB0-51CC7E747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00125" y="3438109"/>
            <a:ext cx="611188" cy="1564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9">
            <a:extLst>
              <a:ext uri="{FF2B5EF4-FFF2-40B4-BE49-F238E27FC236}">
                <a16:creationId xmlns:a16="http://schemas.microsoft.com/office/drawing/2014/main" id="{7DD7EC1A-3421-44C8-A5BA-57B4F5E079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3700" y="4354780"/>
            <a:ext cx="611188" cy="648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>
            <a:extLst>
              <a:ext uri="{FF2B5EF4-FFF2-40B4-BE49-F238E27FC236}">
                <a16:creationId xmlns:a16="http://schemas.microsoft.com/office/drawing/2014/main" id="{536B16F3-9AB8-4261-9184-C04BF10C1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938" y="2401888"/>
            <a:ext cx="1522412" cy="118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4">
            <a:extLst>
              <a:ext uri="{FF2B5EF4-FFF2-40B4-BE49-F238E27FC236}">
                <a16:creationId xmlns:a16="http://schemas.microsoft.com/office/drawing/2014/main" id="{15778893-127F-4561-A51F-E213100F1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004" y="3634512"/>
            <a:ext cx="1524000" cy="118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5">
            <a:extLst>
              <a:ext uri="{FF2B5EF4-FFF2-40B4-BE49-F238E27FC236}">
                <a16:creationId xmlns:a16="http://schemas.microsoft.com/office/drawing/2014/main" id="{9C228BC4-500D-43D4-A9C1-230F173A9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990" y="3128011"/>
            <a:ext cx="1524000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>
            <a:extLst>
              <a:ext uri="{FF2B5EF4-FFF2-40B4-BE49-F238E27FC236}">
                <a16:creationId xmlns:a16="http://schemas.microsoft.com/office/drawing/2014/main" id="{471EE6C0-CACD-48A1-A6B1-273E1E9D7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040" y="4158298"/>
            <a:ext cx="1524000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1130348C-D4D1-4D20-B487-5B6C92E63EE4}"/>
              </a:ext>
            </a:extLst>
          </p:cNvPr>
          <p:cNvSpPr/>
          <p:nvPr/>
        </p:nvSpPr>
        <p:spPr>
          <a:xfrm>
            <a:off x="3215940" y="4515485"/>
            <a:ext cx="719137" cy="7175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43C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TextBox 24">
            <a:extLst>
              <a:ext uri="{FF2B5EF4-FFF2-40B4-BE49-F238E27FC236}">
                <a16:creationId xmlns:a16="http://schemas.microsoft.com/office/drawing/2014/main" id="{1B8B5B3A-922D-44D5-950A-CC5D60BA68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2458" y="4594089"/>
            <a:ext cx="58737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chemeClr val="tx1"/>
                </a:solidFill>
              </a:rPr>
              <a:t>14</a:t>
            </a:r>
            <a:endParaRPr lang="en-GB" altLang="en-US" sz="3000" dirty="0">
              <a:solidFill>
                <a:schemeClr val="tx1"/>
              </a:solidFill>
            </a:endParaRPr>
          </a:p>
        </p:txBody>
      </p:sp>
      <p:grpSp>
        <p:nvGrpSpPr>
          <p:cNvPr id="15" name="Group 32">
            <a:extLst>
              <a:ext uri="{FF2B5EF4-FFF2-40B4-BE49-F238E27FC236}">
                <a16:creationId xmlns:a16="http://schemas.microsoft.com/office/drawing/2014/main" id="{AC873943-504F-45B8-ABA6-FEB9DA7346B7}"/>
              </a:ext>
            </a:extLst>
          </p:cNvPr>
          <p:cNvGrpSpPr>
            <a:grpSpLocks/>
          </p:cNvGrpSpPr>
          <p:nvPr/>
        </p:nvGrpSpPr>
        <p:grpSpPr bwMode="auto">
          <a:xfrm>
            <a:off x="4684378" y="3440748"/>
            <a:ext cx="719137" cy="717550"/>
            <a:chOff x="4681668" y="3488440"/>
            <a:chExt cx="718338" cy="718338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D860239-EEE2-4700-88DC-2A5EB63F52CB}"/>
                </a:ext>
              </a:extLst>
            </p:cNvPr>
            <p:cNvSpPr/>
            <p:nvPr/>
          </p:nvSpPr>
          <p:spPr>
            <a:xfrm>
              <a:off x="4681668" y="3488440"/>
              <a:ext cx="718338" cy="71833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7" name="TextBox 29">
              <a:extLst>
                <a:ext uri="{FF2B5EF4-FFF2-40B4-BE49-F238E27FC236}">
                  <a16:creationId xmlns:a16="http://schemas.microsoft.com/office/drawing/2014/main" id="{0D7F383E-7BF3-43FF-8EC3-FED92B07AC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80182" y="3585009"/>
              <a:ext cx="585933" cy="5546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3000" dirty="0">
                  <a:solidFill>
                    <a:schemeClr val="tx1"/>
                  </a:solidFill>
                </a:rPr>
                <a:t>15</a:t>
              </a:r>
              <a:endParaRPr lang="en-GB" altLang="en-US" sz="3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6A1B1E0E-6EB3-46DC-84AC-6184E9550F7F}"/>
              </a:ext>
            </a:extLst>
          </p:cNvPr>
          <p:cNvSpPr/>
          <p:nvPr/>
        </p:nvSpPr>
        <p:spPr>
          <a:xfrm>
            <a:off x="6396954" y="3878987"/>
            <a:ext cx="717550" cy="7175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43C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35">
            <a:extLst>
              <a:ext uri="{FF2B5EF4-FFF2-40B4-BE49-F238E27FC236}">
                <a16:creationId xmlns:a16="http://schemas.microsoft.com/office/drawing/2014/main" id="{5356D749-5DC0-4B59-9AE4-55EACAB9D4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95379" y="3966475"/>
            <a:ext cx="5857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chemeClr val="tx1"/>
                </a:solidFill>
              </a:rPr>
              <a:t>16</a:t>
            </a:r>
            <a:endParaRPr lang="en-GB" altLang="en-US" sz="3000" dirty="0">
              <a:solidFill>
                <a:schemeClr val="tx1"/>
              </a:solidFill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AAC5711-CF60-4052-8C79-64A0304D9058}"/>
              </a:ext>
            </a:extLst>
          </p:cNvPr>
          <p:cNvSpPr/>
          <p:nvPr/>
        </p:nvSpPr>
        <p:spPr>
          <a:xfrm>
            <a:off x="7543800" y="2555875"/>
            <a:ext cx="719138" cy="7191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643C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extBox 38">
            <a:extLst>
              <a:ext uri="{FF2B5EF4-FFF2-40B4-BE49-F238E27FC236}">
                <a16:creationId xmlns:a16="http://schemas.microsoft.com/office/drawing/2014/main" id="{B91172F0-5EEB-4F72-A813-DE4D7DA893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0614" y="2643364"/>
            <a:ext cx="5857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chemeClr val="tx1"/>
                </a:solidFill>
              </a:rPr>
              <a:t>17</a:t>
            </a:r>
            <a:endParaRPr lang="en-GB" altLang="en-US" sz="3000" dirty="0">
              <a:solidFill>
                <a:schemeClr val="tx1"/>
              </a:solidFill>
            </a:endParaRPr>
          </a:p>
        </p:txBody>
      </p:sp>
      <p:pic>
        <p:nvPicPr>
          <p:cNvPr id="22" name="Picture 5">
            <a:extLst>
              <a:ext uri="{FF2B5EF4-FFF2-40B4-BE49-F238E27FC236}">
                <a16:creationId xmlns:a16="http://schemas.microsoft.com/office/drawing/2014/main" id="{2984BB71-0935-467C-AC7A-D099E477D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876754" y="2078823"/>
            <a:ext cx="1288774" cy="1098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E683478F-9ACF-48B3-93DD-C50C7B60C6A8}"/>
              </a:ext>
            </a:extLst>
          </p:cNvPr>
          <p:cNvSpPr/>
          <p:nvPr/>
        </p:nvSpPr>
        <p:spPr>
          <a:xfrm>
            <a:off x="755650" y="54114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Hop Home</a:t>
            </a:r>
          </a:p>
        </p:txBody>
      </p:sp>
    </p:spTree>
    <p:extLst>
      <p:ext uri="{BB962C8B-B14F-4D97-AF65-F5344CB8AC3E}">
        <p14:creationId xmlns:p14="http://schemas.microsoft.com/office/powerpoint/2010/main" val="1100179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0.10087 -0.05741 C 0.12222 -0.07037 0.15399 -0.07731 0.18681 -0.07731 C 0.22465 -0.07731 0.25469 -0.07037 0.27604 -0.05741 L 0.37726 -1.85185E-6 " pathEditMode="relative" rAng="0" ptsTypes="AAAAA">
                                      <p:cBhvr>
                                        <p:cTn id="11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54" y="-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2">
            <a:extLst>
              <a:ext uri="{FF2B5EF4-FFF2-40B4-BE49-F238E27FC236}">
                <a16:creationId xmlns:a16="http://schemas.microsoft.com/office/drawing/2014/main" id="{C7019008-D619-460C-BCCE-522C01B6F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1354137"/>
            <a:ext cx="7676642" cy="4123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9D61C8C2-1ECA-42B9-AD22-C53D906AD3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E9DAB090-82DE-4EA1-9C0D-CFB614192118}"/>
              </a:ext>
            </a:extLst>
          </p:cNvPr>
          <p:cNvSpPr/>
          <p:nvPr/>
        </p:nvSpPr>
        <p:spPr>
          <a:xfrm>
            <a:off x="2565400" y="1443670"/>
            <a:ext cx="3415950" cy="949830"/>
          </a:xfrm>
          <a:prstGeom prst="wedgeRoundRectCallout">
            <a:avLst>
              <a:gd name="adj1" fmla="val -53641"/>
              <a:gd name="adj2" fmla="val 4232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Help me find my home.</a:t>
            </a: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My hutch has the number that is one more than this.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ounded Rectangle 73">
            <a:extLst>
              <a:ext uri="{FF2B5EF4-FFF2-40B4-BE49-F238E27FC236}">
                <a16:creationId xmlns:a16="http://schemas.microsoft.com/office/drawing/2014/main" id="{FD62C106-7DC7-4C0C-813C-A4237FC3A9AC}"/>
              </a:ext>
            </a:extLst>
          </p:cNvPr>
          <p:cNvSpPr/>
          <p:nvPr/>
        </p:nvSpPr>
        <p:spPr>
          <a:xfrm>
            <a:off x="977900" y="5594350"/>
            <a:ext cx="7205663" cy="7175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>
                <a:solidFill>
                  <a:schemeClr val="bg1"/>
                </a:solidFill>
              </a:rPr>
              <a:t>What can you do to find the answer? 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>
                <a:solidFill>
                  <a:schemeClr val="bg1"/>
                </a:solidFill>
              </a:rPr>
              <a:t>Is there another way?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C4DA121-A381-4D4C-9948-638492D1C5F2}"/>
              </a:ext>
            </a:extLst>
          </p:cNvPr>
          <p:cNvSpPr/>
          <p:nvPr/>
        </p:nvSpPr>
        <p:spPr>
          <a:xfrm>
            <a:off x="868363" y="3144838"/>
            <a:ext cx="1552575" cy="204946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" name="Picture 13">
            <a:extLst>
              <a:ext uri="{FF2B5EF4-FFF2-40B4-BE49-F238E27FC236}">
                <a16:creationId xmlns:a16="http://schemas.microsoft.com/office/drawing/2014/main" id="{136D0C48-A70B-4293-9504-E5E857B8A4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938" y="2401888"/>
            <a:ext cx="1522412" cy="118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4">
            <a:extLst>
              <a:ext uri="{FF2B5EF4-FFF2-40B4-BE49-F238E27FC236}">
                <a16:creationId xmlns:a16="http://schemas.microsoft.com/office/drawing/2014/main" id="{2BC7D04A-FAAA-485E-8C73-6DB2FFDF6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004" y="3634512"/>
            <a:ext cx="1524000" cy="118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5">
            <a:extLst>
              <a:ext uri="{FF2B5EF4-FFF2-40B4-BE49-F238E27FC236}">
                <a16:creationId xmlns:a16="http://schemas.microsoft.com/office/drawing/2014/main" id="{4CAAF762-693D-42D2-86C0-94C8C2D6D2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990" y="3128011"/>
            <a:ext cx="1524000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7">
            <a:extLst>
              <a:ext uri="{FF2B5EF4-FFF2-40B4-BE49-F238E27FC236}">
                <a16:creationId xmlns:a16="http://schemas.microsoft.com/office/drawing/2014/main" id="{75FF69F0-FBF6-499A-B543-AE92C44A9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040" y="4158298"/>
            <a:ext cx="1524000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A1A1E039-AEA0-46FF-9E48-8BBC681B9EBD}"/>
              </a:ext>
            </a:extLst>
          </p:cNvPr>
          <p:cNvSpPr/>
          <p:nvPr/>
        </p:nvSpPr>
        <p:spPr>
          <a:xfrm>
            <a:off x="3215940" y="4515485"/>
            <a:ext cx="719137" cy="7175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43C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TextBox 24">
            <a:extLst>
              <a:ext uri="{FF2B5EF4-FFF2-40B4-BE49-F238E27FC236}">
                <a16:creationId xmlns:a16="http://schemas.microsoft.com/office/drawing/2014/main" id="{7BAC4391-027A-4851-8824-9C0B05F97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2458" y="4611181"/>
            <a:ext cx="58737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chemeClr val="tx1"/>
                </a:solidFill>
              </a:rPr>
              <a:t>16</a:t>
            </a:r>
            <a:endParaRPr lang="en-GB" altLang="en-US" sz="3000" dirty="0">
              <a:solidFill>
                <a:schemeClr val="tx1"/>
              </a:solidFill>
            </a:endParaRPr>
          </a:p>
        </p:txBody>
      </p:sp>
      <p:grpSp>
        <p:nvGrpSpPr>
          <p:cNvPr id="13" name="Group 32">
            <a:extLst>
              <a:ext uri="{FF2B5EF4-FFF2-40B4-BE49-F238E27FC236}">
                <a16:creationId xmlns:a16="http://schemas.microsoft.com/office/drawing/2014/main" id="{CCE1C0EC-3311-4E98-A35A-8B1FECBE37F8}"/>
              </a:ext>
            </a:extLst>
          </p:cNvPr>
          <p:cNvGrpSpPr>
            <a:grpSpLocks/>
          </p:cNvGrpSpPr>
          <p:nvPr/>
        </p:nvGrpSpPr>
        <p:grpSpPr bwMode="auto">
          <a:xfrm>
            <a:off x="4684378" y="3440748"/>
            <a:ext cx="719137" cy="717550"/>
            <a:chOff x="4681668" y="3488440"/>
            <a:chExt cx="718338" cy="718338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6821A04-2F74-4EB9-A39F-756685460480}"/>
                </a:ext>
              </a:extLst>
            </p:cNvPr>
            <p:cNvSpPr/>
            <p:nvPr/>
          </p:nvSpPr>
          <p:spPr>
            <a:xfrm>
              <a:off x="4681668" y="3488440"/>
              <a:ext cx="718338" cy="71833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5" name="TextBox 29">
              <a:extLst>
                <a:ext uri="{FF2B5EF4-FFF2-40B4-BE49-F238E27FC236}">
                  <a16:creationId xmlns:a16="http://schemas.microsoft.com/office/drawing/2014/main" id="{6E0F9F72-1E87-49AC-B6AE-C1BF719A62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80182" y="3593564"/>
              <a:ext cx="585933" cy="5546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3000" dirty="0">
                  <a:solidFill>
                    <a:schemeClr val="tx1"/>
                  </a:solidFill>
                </a:rPr>
                <a:t>17</a:t>
              </a:r>
              <a:endParaRPr lang="en-GB" altLang="en-US" sz="3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7A3DA9AC-24D3-4408-A58B-F299AB65B4EE}"/>
              </a:ext>
            </a:extLst>
          </p:cNvPr>
          <p:cNvSpPr/>
          <p:nvPr/>
        </p:nvSpPr>
        <p:spPr>
          <a:xfrm>
            <a:off x="6396954" y="3878987"/>
            <a:ext cx="717550" cy="7175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43C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35">
            <a:extLst>
              <a:ext uri="{FF2B5EF4-FFF2-40B4-BE49-F238E27FC236}">
                <a16:creationId xmlns:a16="http://schemas.microsoft.com/office/drawing/2014/main" id="{8CB422B9-513C-437C-AC2C-3F6EDD4242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8287" y="3966475"/>
            <a:ext cx="5857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chemeClr val="tx1"/>
                </a:solidFill>
              </a:rPr>
              <a:t>18</a:t>
            </a:r>
            <a:endParaRPr lang="en-GB" altLang="en-US" sz="3000" dirty="0">
              <a:solidFill>
                <a:schemeClr val="tx1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4D78F60-3D8A-4C27-A8BB-D54D90660CEF}"/>
              </a:ext>
            </a:extLst>
          </p:cNvPr>
          <p:cNvSpPr/>
          <p:nvPr/>
        </p:nvSpPr>
        <p:spPr>
          <a:xfrm>
            <a:off x="7543800" y="2555875"/>
            <a:ext cx="719138" cy="7191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643C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38">
            <a:extLst>
              <a:ext uri="{FF2B5EF4-FFF2-40B4-BE49-F238E27FC236}">
                <a16:creationId xmlns:a16="http://schemas.microsoft.com/office/drawing/2014/main" id="{08522AC3-CEC8-4E0A-A6C9-CAB9B5C484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2068" y="2651910"/>
            <a:ext cx="5857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chemeClr val="tx1"/>
                </a:solidFill>
              </a:rPr>
              <a:t>19</a:t>
            </a:r>
            <a:endParaRPr lang="en-GB" altLang="en-US" sz="3000" dirty="0">
              <a:solidFill>
                <a:schemeClr val="tx1"/>
              </a:solidFill>
            </a:endParaRPr>
          </a:p>
        </p:txBody>
      </p:sp>
      <p:pic>
        <p:nvPicPr>
          <p:cNvPr id="20" name="Picture 5">
            <a:extLst>
              <a:ext uri="{FF2B5EF4-FFF2-40B4-BE49-F238E27FC236}">
                <a16:creationId xmlns:a16="http://schemas.microsoft.com/office/drawing/2014/main" id="{59CF3A9C-0B48-4ED6-966F-47597434D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1276493" y="2307210"/>
            <a:ext cx="1228525" cy="949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Table 24">
            <a:extLst>
              <a:ext uri="{FF2B5EF4-FFF2-40B4-BE49-F238E27FC236}">
                <a16:creationId xmlns:a16="http://schemas.microsoft.com/office/drawing/2014/main" id="{C7A2337A-111F-4C58-B5DB-DEBC9F0345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6735339"/>
              </p:ext>
            </p:extLst>
          </p:nvPr>
        </p:nvGraphicFramePr>
        <p:xfrm>
          <a:off x="931326" y="3373699"/>
          <a:ext cx="1436180" cy="615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236">
                  <a:extLst>
                    <a:ext uri="{9D8B030D-6E8A-4147-A177-3AD203B41FA5}">
                      <a16:colId xmlns:a16="http://schemas.microsoft.com/office/drawing/2014/main" val="2914725682"/>
                    </a:ext>
                  </a:extLst>
                </a:gridCol>
                <a:gridCol w="287236">
                  <a:extLst>
                    <a:ext uri="{9D8B030D-6E8A-4147-A177-3AD203B41FA5}">
                      <a16:colId xmlns:a16="http://schemas.microsoft.com/office/drawing/2014/main" val="3034928855"/>
                    </a:ext>
                  </a:extLst>
                </a:gridCol>
                <a:gridCol w="287236">
                  <a:extLst>
                    <a:ext uri="{9D8B030D-6E8A-4147-A177-3AD203B41FA5}">
                      <a16:colId xmlns:a16="http://schemas.microsoft.com/office/drawing/2014/main" val="2942569798"/>
                    </a:ext>
                  </a:extLst>
                </a:gridCol>
                <a:gridCol w="287236">
                  <a:extLst>
                    <a:ext uri="{9D8B030D-6E8A-4147-A177-3AD203B41FA5}">
                      <a16:colId xmlns:a16="http://schemas.microsoft.com/office/drawing/2014/main" val="206871126"/>
                    </a:ext>
                  </a:extLst>
                </a:gridCol>
                <a:gridCol w="287236">
                  <a:extLst>
                    <a:ext uri="{9D8B030D-6E8A-4147-A177-3AD203B41FA5}">
                      <a16:colId xmlns:a16="http://schemas.microsoft.com/office/drawing/2014/main" val="124964624"/>
                    </a:ext>
                  </a:extLst>
                </a:gridCol>
              </a:tblGrid>
              <a:tr h="307568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625336"/>
                  </a:ext>
                </a:extLst>
              </a:tr>
              <a:tr h="307568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319809"/>
                  </a:ext>
                </a:extLst>
              </a:tr>
            </a:tbl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2C0ED1D7-6329-4B98-8E3E-2EC92991AA66}"/>
              </a:ext>
            </a:extLst>
          </p:cNvPr>
          <p:cNvSpPr/>
          <p:nvPr/>
        </p:nvSpPr>
        <p:spPr>
          <a:xfrm flipH="1">
            <a:off x="962645" y="3428577"/>
            <a:ext cx="216425" cy="213763"/>
          </a:xfrm>
          <a:prstGeom prst="ellipse">
            <a:avLst/>
          </a:prstGeom>
          <a:solidFill>
            <a:srgbClr val="EA516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8027E18-7139-49DD-B7D6-53FE5311A2A0}"/>
              </a:ext>
            </a:extLst>
          </p:cNvPr>
          <p:cNvSpPr/>
          <p:nvPr/>
        </p:nvSpPr>
        <p:spPr>
          <a:xfrm flipH="1">
            <a:off x="1255243" y="3430118"/>
            <a:ext cx="216425" cy="213763"/>
          </a:xfrm>
          <a:prstGeom prst="ellipse">
            <a:avLst/>
          </a:prstGeom>
          <a:solidFill>
            <a:srgbClr val="EA516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CDB7D159-7102-421E-B38F-D6E637392043}"/>
              </a:ext>
            </a:extLst>
          </p:cNvPr>
          <p:cNvSpPr/>
          <p:nvPr/>
        </p:nvSpPr>
        <p:spPr>
          <a:xfrm flipH="1">
            <a:off x="1543974" y="3428577"/>
            <a:ext cx="216425" cy="213763"/>
          </a:xfrm>
          <a:prstGeom prst="ellipse">
            <a:avLst/>
          </a:prstGeom>
          <a:solidFill>
            <a:srgbClr val="EA516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C4D6CB3-7BAF-4FAD-B9D5-5D345C40DA23}"/>
              </a:ext>
            </a:extLst>
          </p:cNvPr>
          <p:cNvSpPr/>
          <p:nvPr/>
        </p:nvSpPr>
        <p:spPr>
          <a:xfrm flipH="1">
            <a:off x="1830142" y="3431659"/>
            <a:ext cx="216425" cy="213763"/>
          </a:xfrm>
          <a:prstGeom prst="ellipse">
            <a:avLst/>
          </a:prstGeom>
          <a:solidFill>
            <a:srgbClr val="EA516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4B02B9F7-ACE9-4FC4-91DC-54BB1A423D5F}"/>
              </a:ext>
            </a:extLst>
          </p:cNvPr>
          <p:cNvSpPr/>
          <p:nvPr/>
        </p:nvSpPr>
        <p:spPr>
          <a:xfrm flipH="1">
            <a:off x="2108235" y="3430118"/>
            <a:ext cx="216425" cy="213763"/>
          </a:xfrm>
          <a:prstGeom prst="ellipse">
            <a:avLst/>
          </a:prstGeom>
          <a:solidFill>
            <a:srgbClr val="EA516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7" name="Table 24">
            <a:extLst>
              <a:ext uri="{FF2B5EF4-FFF2-40B4-BE49-F238E27FC236}">
                <a16:creationId xmlns:a16="http://schemas.microsoft.com/office/drawing/2014/main" id="{B18D5C1A-68BF-4F81-B4B7-B4ACD4814C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327207"/>
              </p:ext>
            </p:extLst>
          </p:nvPr>
        </p:nvGraphicFramePr>
        <p:xfrm>
          <a:off x="922846" y="4158298"/>
          <a:ext cx="1436180" cy="615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236">
                  <a:extLst>
                    <a:ext uri="{9D8B030D-6E8A-4147-A177-3AD203B41FA5}">
                      <a16:colId xmlns:a16="http://schemas.microsoft.com/office/drawing/2014/main" val="2914725682"/>
                    </a:ext>
                  </a:extLst>
                </a:gridCol>
                <a:gridCol w="287236">
                  <a:extLst>
                    <a:ext uri="{9D8B030D-6E8A-4147-A177-3AD203B41FA5}">
                      <a16:colId xmlns:a16="http://schemas.microsoft.com/office/drawing/2014/main" val="3034928855"/>
                    </a:ext>
                  </a:extLst>
                </a:gridCol>
                <a:gridCol w="287236">
                  <a:extLst>
                    <a:ext uri="{9D8B030D-6E8A-4147-A177-3AD203B41FA5}">
                      <a16:colId xmlns:a16="http://schemas.microsoft.com/office/drawing/2014/main" val="2942569798"/>
                    </a:ext>
                  </a:extLst>
                </a:gridCol>
                <a:gridCol w="287236">
                  <a:extLst>
                    <a:ext uri="{9D8B030D-6E8A-4147-A177-3AD203B41FA5}">
                      <a16:colId xmlns:a16="http://schemas.microsoft.com/office/drawing/2014/main" val="206871126"/>
                    </a:ext>
                  </a:extLst>
                </a:gridCol>
                <a:gridCol w="287236">
                  <a:extLst>
                    <a:ext uri="{9D8B030D-6E8A-4147-A177-3AD203B41FA5}">
                      <a16:colId xmlns:a16="http://schemas.microsoft.com/office/drawing/2014/main" val="124964624"/>
                    </a:ext>
                  </a:extLst>
                </a:gridCol>
              </a:tblGrid>
              <a:tr h="307568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625336"/>
                  </a:ext>
                </a:extLst>
              </a:tr>
              <a:tr h="307568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7156" marR="67156" marT="33578" marB="335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319809"/>
                  </a:ext>
                </a:extLst>
              </a:tr>
            </a:tbl>
          </a:graphicData>
        </a:graphic>
      </p:graphicFrame>
      <p:sp>
        <p:nvSpPr>
          <p:cNvPr id="28" name="Oval 27">
            <a:extLst>
              <a:ext uri="{FF2B5EF4-FFF2-40B4-BE49-F238E27FC236}">
                <a16:creationId xmlns:a16="http://schemas.microsoft.com/office/drawing/2014/main" id="{D9BE11E7-0F94-4C80-BD59-89E91747C5CC}"/>
              </a:ext>
            </a:extLst>
          </p:cNvPr>
          <p:cNvSpPr/>
          <p:nvPr/>
        </p:nvSpPr>
        <p:spPr>
          <a:xfrm flipH="1">
            <a:off x="954165" y="4213176"/>
            <a:ext cx="216425" cy="213763"/>
          </a:xfrm>
          <a:prstGeom prst="ellipse">
            <a:avLst/>
          </a:prstGeom>
          <a:solidFill>
            <a:srgbClr val="47B1E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A1BFA7A-7F2A-4F6A-98B1-D46BCB944C89}"/>
              </a:ext>
            </a:extLst>
          </p:cNvPr>
          <p:cNvSpPr/>
          <p:nvPr/>
        </p:nvSpPr>
        <p:spPr>
          <a:xfrm flipH="1">
            <a:off x="1246763" y="4214717"/>
            <a:ext cx="216425" cy="213763"/>
          </a:xfrm>
          <a:prstGeom prst="ellipse">
            <a:avLst/>
          </a:prstGeom>
          <a:solidFill>
            <a:srgbClr val="47B1E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3F660B6-3665-4ADB-93D3-FB09FC206A90}"/>
              </a:ext>
            </a:extLst>
          </p:cNvPr>
          <p:cNvSpPr/>
          <p:nvPr/>
        </p:nvSpPr>
        <p:spPr>
          <a:xfrm flipH="1">
            <a:off x="1535494" y="4213176"/>
            <a:ext cx="216425" cy="213763"/>
          </a:xfrm>
          <a:prstGeom prst="ellipse">
            <a:avLst/>
          </a:prstGeom>
          <a:solidFill>
            <a:srgbClr val="47B1E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304FFDE-6FFC-432B-B703-50DB0B33A2AA}"/>
              </a:ext>
            </a:extLst>
          </p:cNvPr>
          <p:cNvSpPr/>
          <p:nvPr/>
        </p:nvSpPr>
        <p:spPr>
          <a:xfrm flipH="1">
            <a:off x="1821662" y="4216258"/>
            <a:ext cx="216425" cy="213763"/>
          </a:xfrm>
          <a:prstGeom prst="ellipse">
            <a:avLst/>
          </a:prstGeom>
          <a:solidFill>
            <a:srgbClr val="47B1E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9AA246B-143A-4B9F-9E12-75528CB12A34}"/>
              </a:ext>
            </a:extLst>
          </p:cNvPr>
          <p:cNvSpPr/>
          <p:nvPr/>
        </p:nvSpPr>
        <p:spPr>
          <a:xfrm flipH="1">
            <a:off x="2099755" y="4214717"/>
            <a:ext cx="216425" cy="213763"/>
          </a:xfrm>
          <a:prstGeom prst="ellipse">
            <a:avLst/>
          </a:prstGeom>
          <a:solidFill>
            <a:srgbClr val="47B1E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05B1521-F33E-41B1-817F-72798F0BBC9C}"/>
              </a:ext>
            </a:extLst>
          </p:cNvPr>
          <p:cNvSpPr/>
          <p:nvPr/>
        </p:nvSpPr>
        <p:spPr>
          <a:xfrm flipH="1">
            <a:off x="966612" y="3726137"/>
            <a:ext cx="216425" cy="213763"/>
          </a:xfrm>
          <a:prstGeom prst="ellipse">
            <a:avLst/>
          </a:prstGeom>
          <a:solidFill>
            <a:srgbClr val="EA516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F232C42A-3E6C-4036-A06A-44EB0EB0DD5D}"/>
              </a:ext>
            </a:extLst>
          </p:cNvPr>
          <p:cNvSpPr/>
          <p:nvPr/>
        </p:nvSpPr>
        <p:spPr>
          <a:xfrm flipH="1">
            <a:off x="1259210" y="3727678"/>
            <a:ext cx="216425" cy="213763"/>
          </a:xfrm>
          <a:prstGeom prst="ellipse">
            <a:avLst/>
          </a:prstGeom>
          <a:solidFill>
            <a:srgbClr val="EA516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A5684F03-B887-424C-8CBB-DDDC31791A32}"/>
              </a:ext>
            </a:extLst>
          </p:cNvPr>
          <p:cNvSpPr/>
          <p:nvPr/>
        </p:nvSpPr>
        <p:spPr>
          <a:xfrm flipH="1">
            <a:off x="1547941" y="3726137"/>
            <a:ext cx="216425" cy="213763"/>
          </a:xfrm>
          <a:prstGeom prst="ellipse">
            <a:avLst/>
          </a:prstGeom>
          <a:solidFill>
            <a:srgbClr val="EA516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4B942F9-F9C1-470B-A87B-1FFF60077FDB}"/>
              </a:ext>
            </a:extLst>
          </p:cNvPr>
          <p:cNvSpPr/>
          <p:nvPr/>
        </p:nvSpPr>
        <p:spPr>
          <a:xfrm flipH="1">
            <a:off x="1834109" y="3729219"/>
            <a:ext cx="216425" cy="213763"/>
          </a:xfrm>
          <a:prstGeom prst="ellipse">
            <a:avLst/>
          </a:prstGeom>
          <a:solidFill>
            <a:srgbClr val="EA516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2660CBE2-FA3C-41B2-8D45-4095512E3EF9}"/>
              </a:ext>
            </a:extLst>
          </p:cNvPr>
          <p:cNvSpPr/>
          <p:nvPr/>
        </p:nvSpPr>
        <p:spPr>
          <a:xfrm flipH="1">
            <a:off x="2112202" y="3727678"/>
            <a:ext cx="216425" cy="213763"/>
          </a:xfrm>
          <a:prstGeom prst="ellipse">
            <a:avLst/>
          </a:prstGeom>
          <a:solidFill>
            <a:srgbClr val="EA516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07FCB38-248F-433A-BF83-455C248E6553}"/>
              </a:ext>
            </a:extLst>
          </p:cNvPr>
          <p:cNvSpPr/>
          <p:nvPr/>
        </p:nvSpPr>
        <p:spPr>
          <a:xfrm flipH="1">
            <a:off x="962645" y="4508038"/>
            <a:ext cx="216425" cy="213763"/>
          </a:xfrm>
          <a:prstGeom prst="ellipse">
            <a:avLst/>
          </a:prstGeom>
          <a:solidFill>
            <a:srgbClr val="47B1E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8886981A-B568-47B8-B7E3-CEA99ED6CCFF}"/>
              </a:ext>
            </a:extLst>
          </p:cNvPr>
          <p:cNvSpPr/>
          <p:nvPr/>
        </p:nvSpPr>
        <p:spPr>
          <a:xfrm flipH="1">
            <a:off x="1255243" y="4509579"/>
            <a:ext cx="216425" cy="213763"/>
          </a:xfrm>
          <a:prstGeom prst="ellipse">
            <a:avLst/>
          </a:prstGeom>
          <a:solidFill>
            <a:srgbClr val="47B1E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665F99F-41B9-4CCD-A400-B413B242DFEF}"/>
              </a:ext>
            </a:extLst>
          </p:cNvPr>
          <p:cNvSpPr/>
          <p:nvPr/>
        </p:nvSpPr>
        <p:spPr>
          <a:xfrm>
            <a:off x="755650" y="54114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Hop Home</a:t>
            </a:r>
          </a:p>
        </p:txBody>
      </p:sp>
    </p:spTree>
    <p:extLst>
      <p:ext uri="{BB962C8B-B14F-4D97-AF65-F5344CB8AC3E}">
        <p14:creationId xmlns:p14="http://schemas.microsoft.com/office/powerpoint/2010/main" val="2105556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8.33333E-7 0.00023 C 0.00052 -0.00255 0.00139 -0.0051 0.0033 -0.00695 C 0.00521 -0.0088 0.00833 -0.01019 0.01076 -0.01204 C 0.01441 -0.01459 0.01615 -0.01621 0.02031 -0.01829 C 0.0217 -0.01829 0.02326 -0.01899 0.02465 -0.01945 C 0.02986 -0.022 0.02309 -0.02014 0.02865 -0.02315 C 0.02986 -0.02385 0.0316 -0.02385 0.03299 -0.02477 C 0.0342 -0.02524 0.0349 -0.02593 0.03611 -0.02709 C 0.04514 -0.03149 0.0408 -0.02871 0.04879 -0.03149 C 0.04983 -0.03172 0.0507 -0.03264 0.05191 -0.03287 C 0.05521 -0.03403 0.05886 -0.03473 0.06233 -0.03565 C 0.06406 -0.03658 0.06597 -0.03704 0.06788 -0.03727 C 0.0724 -0.03774 0.07517 -0.03843 0.07934 -0.03959 C 0.08056 -0.03982 0.08142 -0.04051 0.08264 -0.04098 C 0.08507 -0.04167 0.08872 -0.04167 0.09115 -0.0426 C 0.09219 -0.0426 0.09323 -0.0426 0.09427 -0.04329 C 0.10365 -0.04607 0.09288 -0.04352 0.10382 -0.0463 C 0.11719 -0.04954 0.10417 -0.0463 0.11424 -0.04815 C 0.11736 -0.04908 0.12049 -0.05047 0.12379 -0.0507 C 0.12587 -0.05093 0.12795 -0.05093 0.13004 -0.05139 C 0.13281 -0.05186 0.13733 -0.05348 0.14063 -0.05371 C 0.14514 -0.05394 0.14983 -0.05417 0.15434 -0.05417 C 0.15764 -0.05487 0.16059 -0.05487 0.16389 -0.0551 C 0.16528 -0.0551 0.16667 -0.05579 0.16806 -0.05579 C 0.17136 -0.05602 0.1809 -0.05649 0.18386 -0.05649 L 0.2875 -0.05649 C 0.28958 -0.05649 0.29149 -0.05602 0.29358 -0.05579 C 0.31684 -0.05348 0.29028 -0.05649 0.30538 -0.05417 C 0.30747 -0.05417 0.30938 -0.05394 0.31163 -0.05371 C 0.31337 -0.05348 0.31511 -0.05348 0.31684 -0.05278 C 0.31858 -0.05232 0.32083 -0.05232 0.32292 -0.05232 C 0.325 -0.05162 0.32708 -0.05116 0.32934 -0.0507 C 0.33125 -0.05047 0.33299 -0.05047 0.33472 -0.04954 C 0.35851 -0.04514 0.31389 -0.05301 0.34844 -0.04676 C 0.34913 -0.04653 0.34965 -0.04537 0.35052 -0.04537 C 0.35729 -0.0426 0.35833 -0.04329 0.36632 -0.0426 C 0.36771 -0.04167 0.36892 -0.04144 0.37031 -0.04098 C 0.3757 -0.03959 0.38125 -0.03843 0.38629 -0.03658 C 0.38837 -0.03565 0.3908 -0.03496 0.39271 -0.03426 C 0.39427 -0.03403 0.39531 -0.03287 0.39688 -0.03195 C 0.39826 -0.03149 0.40035 -0.03102 0.40208 -0.03056 C 0.41076 -0.02431 0.39948 -0.03149 0.40955 -0.02755 C 0.41076 -0.02709 0.41163 -0.02593 0.41267 -0.02547 C 0.41563 -0.02385 0.41563 -0.02362 0.41927 -0.02315 C 0.42031 -0.02246 0.42118 -0.02153 0.42188 -0.0213 C 0.42361 -0.02014 0.42552 -0.01945 0.42743 -0.01899 C 0.42847 -0.01829 0.42934 -0.0176 0.43038 -0.01737 C 0.43229 -0.01621 0.43403 -0.01505 0.43594 -0.01436 C 0.43681 -0.01366 0.43802 -0.0132 0.43906 -0.01297 C 0.44618 -0.00926 0.44045 -0.01158 0.44931 -0.00695 C 0.45035 -0.00649 0.45174 -0.00625 0.45278 -0.00556 C 0.45382 -0.00463 0.45434 -0.00371 0.45556 -0.00325 C 0.45677 -0.00255 0.45799 -0.00232 0.45903 -0.00162 C 0.46059 -0.00093 0.46267 0.00046 0.46424 0.00115 C 0.46545 0.00185 0.46597 0.00254 0.46649 0.00277 C 0.47222 0.00601 0.46754 0.00277 0.47413 0.00601 C 0.47639 0.00717 0.47604 0.0081 0.47795 0.00925 C 0.48021 0.01088 0.48299 0.01203 0.4842 0.01412 C 0.48906 0.01921 0.48333 0.01273 0.48976 0.01921 C 0.49028 0.0199 0.49115 0.0206 0.49167 0.02129 C 0.49271 0.02245 0.49392 0.02361 0.49497 0.0243 C 0.49653 0.02569 0.49826 0.02685 0.49896 0.0287 C 0.50017 0.02963 0.50035 0.03078 0.50139 0.03125 C 0.50208 0.0324 0.5033 0.0324 0.50399 0.03287 C 0.50521 0.03449 0.50642 0.03564 0.50764 0.03657 C 0.50903 0.03819 0.51024 0.03981 0.51146 0.0412 C 0.51267 0.04213 0.51372 0.04398 0.51511 0.0449 C 0.51597 0.0456 0.51736 0.04629 0.5184 0.04629 C 0.52865 0.0574 0.51823 0.04606 0.52483 0.05393 C 0.52813 0.0574 0.52604 0.05439 0.52761 0.05833 C 0.52951 0.06713 0.52951 0.06203 0.52951 0.07338 L 0.52951 0.07407 " pathEditMode="relative" rAng="0" ptsTypes="AAAAAAA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76" y="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2">
            <a:extLst>
              <a:ext uri="{FF2B5EF4-FFF2-40B4-BE49-F238E27FC236}">
                <a16:creationId xmlns:a16="http://schemas.microsoft.com/office/drawing/2014/main" id="{432EDE62-3F07-45F7-B062-CFC44ED19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1354137"/>
            <a:ext cx="7676642" cy="4123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46CB6E50-B06E-4C74-87F1-9EE6D5E22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C4C27864-AF93-491F-8C4D-4AC8CC487D2F}"/>
              </a:ext>
            </a:extLst>
          </p:cNvPr>
          <p:cNvSpPr/>
          <p:nvPr/>
        </p:nvSpPr>
        <p:spPr>
          <a:xfrm>
            <a:off x="2360277" y="1393315"/>
            <a:ext cx="3149600" cy="975118"/>
          </a:xfrm>
          <a:prstGeom prst="wedgeRoundRectCallout">
            <a:avLst>
              <a:gd name="adj1" fmla="val -53641"/>
              <a:gd name="adj2" fmla="val 4232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Help me find my home.</a:t>
            </a: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My hutch has the number that is one more than this.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ounded Rectangle 73">
            <a:extLst>
              <a:ext uri="{FF2B5EF4-FFF2-40B4-BE49-F238E27FC236}">
                <a16:creationId xmlns:a16="http://schemas.microsoft.com/office/drawing/2014/main" id="{05E6AA69-80B3-446A-83E6-0A3AD0E5DE3B}"/>
              </a:ext>
            </a:extLst>
          </p:cNvPr>
          <p:cNvSpPr/>
          <p:nvPr/>
        </p:nvSpPr>
        <p:spPr>
          <a:xfrm>
            <a:off x="977900" y="5594350"/>
            <a:ext cx="7205663" cy="71755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>
                <a:solidFill>
                  <a:schemeClr val="bg1"/>
                </a:solidFill>
              </a:rPr>
              <a:t>What is your </a:t>
            </a:r>
            <a:r>
              <a:rPr lang="en-US" dirty="0" err="1">
                <a:solidFill>
                  <a:schemeClr val="bg1"/>
                </a:solidFill>
              </a:rPr>
              <a:t>favourite</a:t>
            </a:r>
            <a:r>
              <a:rPr lang="en-US" dirty="0">
                <a:solidFill>
                  <a:schemeClr val="bg1"/>
                </a:solidFill>
              </a:rPr>
              <a:t> way to find one more?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>
                <a:solidFill>
                  <a:schemeClr val="bg1"/>
                </a:solidFill>
              </a:rPr>
              <a:t>Can you explain why?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2AB4C74-E593-4DDF-BF20-AF8D86BA1F8C}"/>
              </a:ext>
            </a:extLst>
          </p:cNvPr>
          <p:cNvSpPr/>
          <p:nvPr/>
        </p:nvSpPr>
        <p:spPr>
          <a:xfrm>
            <a:off x="868363" y="3144838"/>
            <a:ext cx="1552575" cy="204946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" name="Picture 13">
            <a:extLst>
              <a:ext uri="{FF2B5EF4-FFF2-40B4-BE49-F238E27FC236}">
                <a16:creationId xmlns:a16="http://schemas.microsoft.com/office/drawing/2014/main" id="{E1DDD337-C3FB-48F3-8A84-0C1CF4E5B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938" y="2401888"/>
            <a:ext cx="1522412" cy="118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4">
            <a:extLst>
              <a:ext uri="{FF2B5EF4-FFF2-40B4-BE49-F238E27FC236}">
                <a16:creationId xmlns:a16="http://schemas.microsoft.com/office/drawing/2014/main" id="{E4192EC5-24A7-4408-B6C4-4810629CA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004" y="3634512"/>
            <a:ext cx="1524000" cy="118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5">
            <a:extLst>
              <a:ext uri="{FF2B5EF4-FFF2-40B4-BE49-F238E27FC236}">
                <a16:creationId xmlns:a16="http://schemas.microsoft.com/office/drawing/2014/main" id="{589A12BE-4B87-49A8-9F87-9F641CE866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990" y="3128011"/>
            <a:ext cx="1524000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7">
            <a:extLst>
              <a:ext uri="{FF2B5EF4-FFF2-40B4-BE49-F238E27FC236}">
                <a16:creationId xmlns:a16="http://schemas.microsoft.com/office/drawing/2014/main" id="{8527ADF8-95EE-4D5E-9A57-14FCEE5D2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040" y="4158298"/>
            <a:ext cx="1524000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3570C415-B86F-4B9F-8AE2-1D6DABCB3044}"/>
              </a:ext>
            </a:extLst>
          </p:cNvPr>
          <p:cNvSpPr/>
          <p:nvPr/>
        </p:nvSpPr>
        <p:spPr>
          <a:xfrm>
            <a:off x="3215940" y="4515485"/>
            <a:ext cx="719137" cy="7175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43C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TextBox 24">
            <a:extLst>
              <a:ext uri="{FF2B5EF4-FFF2-40B4-BE49-F238E27FC236}">
                <a16:creationId xmlns:a16="http://schemas.microsoft.com/office/drawing/2014/main" id="{10720FD3-1BCC-4D93-9FFE-327D45AB51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8090" y="4605813"/>
            <a:ext cx="58737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chemeClr val="tx1"/>
                </a:solidFill>
              </a:rPr>
              <a:t>17</a:t>
            </a:r>
            <a:endParaRPr lang="en-GB" altLang="en-US" sz="3000" dirty="0">
              <a:solidFill>
                <a:schemeClr val="tx1"/>
              </a:solidFill>
            </a:endParaRPr>
          </a:p>
        </p:txBody>
      </p:sp>
      <p:grpSp>
        <p:nvGrpSpPr>
          <p:cNvPr id="13" name="Group 32">
            <a:extLst>
              <a:ext uri="{FF2B5EF4-FFF2-40B4-BE49-F238E27FC236}">
                <a16:creationId xmlns:a16="http://schemas.microsoft.com/office/drawing/2014/main" id="{773D23B2-BCB0-457F-A654-BF7F9E6FC346}"/>
              </a:ext>
            </a:extLst>
          </p:cNvPr>
          <p:cNvGrpSpPr>
            <a:grpSpLocks/>
          </p:cNvGrpSpPr>
          <p:nvPr/>
        </p:nvGrpSpPr>
        <p:grpSpPr bwMode="auto">
          <a:xfrm>
            <a:off x="4684378" y="3440748"/>
            <a:ext cx="719137" cy="717550"/>
            <a:chOff x="4681668" y="3488440"/>
            <a:chExt cx="718338" cy="718338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E1C65BF5-8A59-4A0A-8A3D-3E2A9706296B}"/>
                </a:ext>
              </a:extLst>
            </p:cNvPr>
            <p:cNvSpPr/>
            <p:nvPr/>
          </p:nvSpPr>
          <p:spPr>
            <a:xfrm>
              <a:off x="4681668" y="3488440"/>
              <a:ext cx="718338" cy="71833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5" name="TextBox 29">
              <a:extLst>
                <a:ext uri="{FF2B5EF4-FFF2-40B4-BE49-F238E27FC236}">
                  <a16:creationId xmlns:a16="http://schemas.microsoft.com/office/drawing/2014/main" id="{DD9BBF8B-8503-4EED-8A3E-B791FB77B4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68471" y="3577184"/>
              <a:ext cx="585933" cy="5546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anose="02000503030000020003" pitchFamily="50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3000" dirty="0">
                  <a:solidFill>
                    <a:schemeClr val="tx1"/>
                  </a:solidFill>
                </a:rPr>
                <a:t>18</a:t>
              </a:r>
              <a:endParaRPr lang="en-GB" altLang="en-US" sz="3000" dirty="0">
                <a:solidFill>
                  <a:schemeClr val="tx1"/>
                </a:solidFill>
              </a:endParaRPr>
            </a:p>
          </p:txBody>
        </p:sp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22BC4AED-3D84-47E1-93E3-918783C788D4}"/>
              </a:ext>
            </a:extLst>
          </p:cNvPr>
          <p:cNvSpPr/>
          <p:nvPr/>
        </p:nvSpPr>
        <p:spPr>
          <a:xfrm>
            <a:off x="6396954" y="3878987"/>
            <a:ext cx="717550" cy="7175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43C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35">
            <a:extLst>
              <a:ext uri="{FF2B5EF4-FFF2-40B4-BE49-F238E27FC236}">
                <a16:creationId xmlns:a16="http://schemas.microsoft.com/office/drawing/2014/main" id="{C8D95124-2C0F-4CA8-A079-55D7D9A78D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95379" y="3966475"/>
            <a:ext cx="5857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chemeClr val="tx1"/>
                </a:solidFill>
              </a:rPr>
              <a:t>19</a:t>
            </a:r>
            <a:endParaRPr lang="en-GB" altLang="en-US" sz="3000" dirty="0">
              <a:solidFill>
                <a:schemeClr val="tx1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2D742708-F2D3-4A93-B6D9-0AF8E51E6E9D}"/>
              </a:ext>
            </a:extLst>
          </p:cNvPr>
          <p:cNvSpPr/>
          <p:nvPr/>
        </p:nvSpPr>
        <p:spPr>
          <a:xfrm>
            <a:off x="7543800" y="2555875"/>
            <a:ext cx="719138" cy="7191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643C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38">
            <a:extLst>
              <a:ext uri="{FF2B5EF4-FFF2-40B4-BE49-F238E27FC236}">
                <a16:creationId xmlns:a16="http://schemas.microsoft.com/office/drawing/2014/main" id="{D6081C35-11B3-42DF-8C51-10C6FB5D35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2946" y="2643364"/>
            <a:ext cx="81801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chemeClr val="tx1"/>
                </a:solidFill>
              </a:rPr>
              <a:t>20</a:t>
            </a:r>
            <a:endParaRPr lang="en-GB" altLang="en-US" sz="3000" dirty="0">
              <a:solidFill>
                <a:schemeClr val="tx1"/>
              </a:solidFill>
            </a:endParaRPr>
          </a:p>
        </p:txBody>
      </p:sp>
      <p:pic>
        <p:nvPicPr>
          <p:cNvPr id="20" name="Picture 5">
            <a:extLst>
              <a:ext uri="{FF2B5EF4-FFF2-40B4-BE49-F238E27FC236}">
                <a16:creationId xmlns:a16="http://schemas.microsoft.com/office/drawing/2014/main" id="{20AD3F75-07E5-4F28-9CD1-3149FAE82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991902" y="2096117"/>
            <a:ext cx="1288774" cy="1098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FB3411F-BF06-471C-9FE4-B6ECAEE0F98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352" y="3368464"/>
            <a:ext cx="234540" cy="1738595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DB300E5D-0A29-467A-9B8A-94C78B2B4319}"/>
              </a:ext>
            </a:extLst>
          </p:cNvPr>
          <p:cNvGrpSpPr/>
          <p:nvPr/>
        </p:nvGrpSpPr>
        <p:grpSpPr>
          <a:xfrm>
            <a:off x="1427042" y="4461655"/>
            <a:ext cx="294516" cy="717717"/>
            <a:chOff x="1427042" y="4461655"/>
            <a:chExt cx="294516" cy="717717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43DA629-24ED-4B7D-B030-7F1E6952741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7042" y="4808900"/>
              <a:ext cx="294516" cy="370472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E8C6DDA5-250A-43A0-94FE-7CE4752436F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7042" y="4635695"/>
              <a:ext cx="294516" cy="37047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8E9DC4AD-A6E5-48E0-9C0B-5D68605FAA4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7042" y="4461655"/>
              <a:ext cx="294516" cy="370472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37C80EE-1641-405E-B14A-D7A9B2196654}"/>
              </a:ext>
            </a:extLst>
          </p:cNvPr>
          <p:cNvGrpSpPr/>
          <p:nvPr/>
        </p:nvGrpSpPr>
        <p:grpSpPr>
          <a:xfrm>
            <a:off x="1715399" y="4464402"/>
            <a:ext cx="294516" cy="713985"/>
            <a:chOff x="1427042" y="4465387"/>
            <a:chExt cx="294516" cy="713985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B07F874C-453D-4102-BD1B-2634EBF1C67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7042" y="4808900"/>
              <a:ext cx="294516" cy="37047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FF67185B-F4D8-444F-B04E-C850BD8AEF5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7042" y="4635695"/>
              <a:ext cx="294516" cy="370472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D58DC962-60E9-4F6A-9D39-2CF28E23318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7042" y="4465387"/>
              <a:ext cx="294516" cy="370472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1E80CF3-7332-491E-86DE-EB850165201F}"/>
              </a:ext>
            </a:extLst>
          </p:cNvPr>
          <p:cNvGrpSpPr/>
          <p:nvPr/>
        </p:nvGrpSpPr>
        <p:grpSpPr>
          <a:xfrm>
            <a:off x="2013512" y="4467502"/>
            <a:ext cx="294516" cy="713985"/>
            <a:chOff x="1427042" y="4465387"/>
            <a:chExt cx="294516" cy="713985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19D22885-7B45-4A57-A047-49DD39AB623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7042" y="4808900"/>
              <a:ext cx="294516" cy="370472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61B187F6-2378-4B9D-954A-9F800E3D27F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7042" y="4635695"/>
              <a:ext cx="294516" cy="370472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317E87AA-D063-4088-8C23-FFFBCB51F84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7042" y="4465387"/>
              <a:ext cx="294516" cy="370472"/>
            </a:xfrm>
            <a:prstGeom prst="rect">
              <a:avLst/>
            </a:prstGeom>
          </p:spPr>
        </p:pic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BE266355-D163-4051-94E6-B52CC4D153F8}"/>
              </a:ext>
            </a:extLst>
          </p:cNvPr>
          <p:cNvSpPr/>
          <p:nvPr/>
        </p:nvSpPr>
        <p:spPr>
          <a:xfrm>
            <a:off x="755650" y="54114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Hop Home</a:t>
            </a:r>
          </a:p>
        </p:txBody>
      </p:sp>
    </p:spTree>
    <p:extLst>
      <p:ext uri="{BB962C8B-B14F-4D97-AF65-F5344CB8AC3E}">
        <p14:creationId xmlns:p14="http://schemas.microsoft.com/office/powerpoint/2010/main" val="3086959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0.00023 L -3.05556E-6 0.00046 C 0.00104 -0.00486 0.00209 -0.00972 0.00313 -0.01435 C 0.00348 -0.01621 0.00348 -0.01806 0.00417 -0.01968 C 0.00539 -0.02176 0.00695 -0.02315 0.00851 -0.025 C 0.00938 -0.02639 0.0099 -0.02871 0.01077 -0.03009 C 0.0125 -0.0338 0.01719 -0.04005 0.01945 -0.04259 C 0.02136 -0.04468 0.02379 -0.04537 0.02587 -0.04769 C 0.04011 -0.06296 0.03073 -0.05741 0.03889 -0.06158 C 0.04514 -0.07176 0.03889 -0.06273 0.04653 -0.0706 C 0.04809 -0.07222 0.04931 -0.07384 0.0507 -0.07593 C 0.05243 -0.07778 0.05452 -0.07917 0.05625 -0.08079 C 0.05729 -0.08195 0.05834 -0.08334 0.05938 -0.08449 C 0.06111 -0.08611 0.0632 -0.08658 0.06493 -0.08796 C 0.06684 -0.08959 0.06841 -0.09167 0.07049 -0.09306 C 0.07257 -0.09491 0.07483 -0.09514 0.07691 -0.09699 C 0.0783 -0.09792 0.07986 -0.09884 0.08125 -0.10046 C 0.08629 -0.10556 0.08438 -0.10579 0.08993 -0.1088 C 0.09132 -0.10972 0.09271 -0.11019 0.09427 -0.11111 C 0.09636 -0.11296 0.09844 -0.11574 0.1007 -0.11783 L 0.11164 -0.12639 C 0.11302 -0.12778 0.11459 -0.12871 0.11598 -0.12963 C 0.11702 -0.13102 0.11806 -0.13241 0.1191 -0.13357 C 0.12049 -0.13449 0.12205 -0.13449 0.12361 -0.13496 C 0.12726 -0.13727 0.13056 -0.14051 0.13438 -0.14236 C 0.13577 -0.14283 0.13733 -0.14352 0.13872 -0.14421 C 0.14063 -0.14445 0.14236 -0.14491 0.1441 -0.1456 C 0.16354 -0.15509 0.13386 -0.14283 0.15608 -0.15301 C 0.15782 -0.15347 0.15973 -0.15394 0.16146 -0.15463 C 0.16372 -0.15509 0.1658 -0.15579 0.16806 -0.15625 C 0.17448 -0.1581 0.17604 -0.1581 0.18212 -0.15949 C 0.18577 -0.16088 0.18941 -0.16158 0.19289 -0.16296 C 0.19514 -0.16459 0.19723 -0.16574 0.19948 -0.1669 C 0.20486 -0.16898 0.21025 -0.16991 0.2158 -0.17222 C 0.22223 -0.17477 0.21858 -0.17338 0.22657 -0.17546 C 0.22761 -0.17616 0.22882 -0.17662 0.22986 -0.17685 C 0.23351 -0.17824 0.24479 -0.18033 0.24844 -0.18079 C 0.25018 -0.18102 0.25191 -0.18195 0.25365 -0.18241 L 0.2842 -0.18935 L 0.29184 -0.19074 L 0.48177 -0.18935 C 0.48264 -0.18935 0.48386 -0.18796 0.48507 -0.1875 C 0.48716 -0.18727 0.48941 -0.18658 0.4915 -0.18611 C 0.49323 -0.18519 0.49532 -0.18496 0.49705 -0.18426 C 0.49914 -0.18357 0.50139 -0.18148 0.50348 -0.18079 C 0.50521 -0.18056 0.50712 -0.17963 0.50886 -0.17917 C 0.51875 -0.175 0.51198 -0.17662 0.52084 -0.17222 C 0.52309 -0.17084 0.52848 -0.16945 0.53073 -0.16852 C 0.53316 -0.1669 0.53559 -0.16459 0.5382 -0.16296 C 0.54549 -0.15926 0.54254 -0.16435 0.55018 -0.1581 C 0.55157 -0.15671 0.55295 -0.15533 0.55452 -0.15463 C 0.55625 -0.15371 0.55816 -0.15347 0.5599 -0.15301 C 0.56129 -0.15209 0.56285 -0.15139 0.56424 -0.15116 C 0.5665 -0.15 0.56858 -0.14838 0.57066 -0.14769 C 0.57188 -0.14699 0.57292 -0.14584 0.57414 -0.1456 C 0.57587 -0.14514 0.57761 -0.14491 0.57934 -0.14421 C 0.58177 -0.14306 0.58368 -0.14097 0.58594 -0.14051 C 0.59028 -0.13912 0.60087 -0.13611 0.60539 -0.13357 C 0.62101 -0.12523 0.60486 -0.13357 0.6165 -0.12824 C 0.61754 -0.12778 0.61858 -0.12662 0.61962 -0.12639 C 0.62136 -0.12593 0.62309 -0.12546 0.62518 -0.125 C 0.62657 -0.12408 0.62795 -0.12361 0.62934 -0.12269 C 0.63039 -0.12199 0.63143 -0.12014 0.63264 -0.11945 C 0.63438 -0.11852 0.63629 -0.11829 0.63802 -0.11783 C 0.63941 -0.11713 0.6408 -0.11667 0.64254 -0.11574 C 0.64393 -0.11389 0.64514 -0.11111 0.6467 -0.1088 L 0.65035 -0.10556 L 0.65035 -0.10486 " pathEditMode="relative" rAng="0" ptsTypes="AA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517" y="-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j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j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To find one more than a given number to 20.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find one more than a given numeral to 20.</a:t>
            </a:r>
          </a:p>
          <a:p>
            <a:r>
              <a:rPr lang="en-GB" dirty="0"/>
              <a:t>I can find one more than a group of up to 20 objects. </a:t>
            </a:r>
          </a:p>
          <a:p>
            <a:r>
              <a:rPr lang="en-GB" dirty="0">
                <a:latin typeface="Twinkl" pitchFamily="50" charset="0"/>
              </a:rPr>
              <a:t>I can find one more than a representation of a number up to 20.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4226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.pptx" id="{2065F3B9-F6F3-4265-BBCF-DAB089F16F97}" vid="{F77DC938-AB77-435A-80D3-7579C0CA80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1FAB27B-4356-45C8-A0ED-089BA66B072B}">
  <ds:schemaRefs>
    <ds:schemaRef ds:uri="bb044fed-4f04-426b-90a2-132be3e04469"/>
    <ds:schemaRef ds:uri="http://schemas.microsoft.com/office/2006/documentManagement/types"/>
    <ds:schemaRef ds:uri="http://purl.org/dc/dcmitype/"/>
    <ds:schemaRef ds:uri="8f5d97e6-ded4-425f-9516-8df36f1c414c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FDF6CEF-BB49-47E4-AD52-F9870B0127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7D9354E-5641-4B7E-BDD6-F83476CD48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328</TotalTime>
  <Words>719</Words>
  <Application>Microsoft Office PowerPoint</Application>
  <PresentationFormat>On-screen Show (4:3)</PresentationFormat>
  <Paragraphs>239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Calibri</vt:lpstr>
      <vt:lpstr>Twinkl</vt:lpstr>
      <vt:lpstr>Roboto</vt:lpstr>
      <vt:lpstr>Arial</vt:lpstr>
      <vt:lpstr>Office Theme</vt:lpstr>
      <vt:lpstr>Maths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Subject</dc:title>
  <dc:creator>Laura Gatie</dc:creator>
  <cp:lastModifiedBy>Janine Nayler</cp:lastModifiedBy>
  <cp:revision>50</cp:revision>
  <dcterms:created xsi:type="dcterms:W3CDTF">2020-08-26T17:08:27Z</dcterms:created>
  <dcterms:modified xsi:type="dcterms:W3CDTF">2021-01-07T10:58:47Z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