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2" r:id="rId7"/>
    <p:sldId id="273" r:id="rId8"/>
    <p:sldId id="274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DD85"/>
    <a:srgbClr val="A7DCFD"/>
    <a:srgbClr val="0682CF"/>
    <a:srgbClr val="F7EEBF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0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boy is wearing 2 shoes. There are 4 boys.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Let’s add the shoes.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55650" y="1513946"/>
            <a:ext cx="2591213" cy="2913117"/>
            <a:chOff x="755650" y="1513946"/>
            <a:chExt cx="2591213" cy="2913117"/>
          </a:xfrm>
        </p:grpSpPr>
        <p:sp>
          <p:nvSpPr>
            <p:cNvPr id="6" name="Oval 5"/>
            <p:cNvSpPr/>
            <p:nvPr/>
          </p:nvSpPr>
          <p:spPr>
            <a:xfrm>
              <a:off x="755650" y="1693569"/>
              <a:ext cx="2591213" cy="259121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650" y="1513946"/>
              <a:ext cx="947429" cy="291311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5389" y="1551290"/>
              <a:ext cx="828538" cy="287577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797137" y="1511486"/>
            <a:ext cx="2591213" cy="2915577"/>
            <a:chOff x="5797137" y="1511486"/>
            <a:chExt cx="2591213" cy="2915577"/>
          </a:xfrm>
        </p:grpSpPr>
        <p:sp>
          <p:nvSpPr>
            <p:cNvPr id="8" name="Oval 7"/>
            <p:cNvSpPr/>
            <p:nvPr/>
          </p:nvSpPr>
          <p:spPr>
            <a:xfrm>
              <a:off x="5797137" y="1693569"/>
              <a:ext cx="2591213" cy="259121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5720" y="1511486"/>
              <a:ext cx="914744" cy="291557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9641" y="1511486"/>
              <a:ext cx="937252" cy="2832888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3608434" y="2784608"/>
            <a:ext cx="192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ts val="1600"/>
              </a:spcBef>
            </a:pPr>
            <a:r>
              <a:rPr lang="en-GB" b="1" dirty="0"/>
              <a:t>2 + 2 + 2 + 2 = 8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many times do you see the number 2?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write this sum a different way.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× 2 = 8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10" grpId="0"/>
      <p:bldP spid="12" grpId="0" animBg="1"/>
      <p:bldP spid="13" grpId="0" animBg="1"/>
      <p:bldP spid="18" grpId="0" animBg="1"/>
      <p:bldP spid="19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3563942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Click to reveal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monkey has 2 bananas. There are 6 monkeys.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55651" y="1723712"/>
            <a:ext cx="1676427" cy="1330887"/>
            <a:chOff x="755651" y="1601290"/>
            <a:chExt cx="1945603" cy="1544581"/>
          </a:xfrm>
        </p:grpSpPr>
        <p:sp>
          <p:nvSpPr>
            <p:cNvPr id="4" name="Oval 3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759645" y="2836984"/>
            <a:ext cx="1676427" cy="1330887"/>
            <a:chOff x="755651" y="1601290"/>
            <a:chExt cx="1945603" cy="1544581"/>
          </a:xfrm>
        </p:grpSpPr>
        <p:sp>
          <p:nvSpPr>
            <p:cNvPr id="10" name="Oval 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3063333" y="1723712"/>
            <a:ext cx="1676427" cy="1330887"/>
            <a:chOff x="755651" y="1601290"/>
            <a:chExt cx="1945603" cy="1544581"/>
          </a:xfrm>
        </p:grpSpPr>
        <p:sp>
          <p:nvSpPr>
            <p:cNvPr id="15" name="Oval 14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4224947" y="2836984"/>
            <a:ext cx="1676427" cy="1330887"/>
            <a:chOff x="755651" y="1601290"/>
            <a:chExt cx="1945603" cy="1544581"/>
          </a:xfrm>
        </p:grpSpPr>
        <p:sp>
          <p:nvSpPr>
            <p:cNvPr id="20" name="Oval 1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5546658" y="1723712"/>
            <a:ext cx="1676427" cy="1330887"/>
            <a:chOff x="755651" y="1601290"/>
            <a:chExt cx="1945603" cy="1544581"/>
          </a:xfrm>
        </p:grpSpPr>
        <p:sp>
          <p:nvSpPr>
            <p:cNvPr id="25" name="Oval 24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6711923" y="2830917"/>
            <a:ext cx="1676427" cy="1330887"/>
            <a:chOff x="755651" y="1601290"/>
            <a:chExt cx="1945603" cy="1544581"/>
          </a:xfrm>
        </p:grpSpPr>
        <p:sp>
          <p:nvSpPr>
            <p:cNvPr id="30" name="Oval 2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755650" y="4672731"/>
            <a:ext cx="7632700" cy="586086"/>
            <a:chOff x="755650" y="4672731"/>
            <a:chExt cx="7632700" cy="586086"/>
          </a:xfrm>
        </p:grpSpPr>
        <p:sp>
          <p:nvSpPr>
            <p:cNvPr id="34" name="Rounded Rectangle 33"/>
            <p:cNvSpPr/>
            <p:nvPr/>
          </p:nvSpPr>
          <p:spPr>
            <a:xfrm>
              <a:off x="755650" y="4672731"/>
              <a:ext cx="2558051" cy="586086"/>
            </a:xfrm>
            <a:prstGeom prst="roundRect">
              <a:avLst>
                <a:gd name="adj" fmla="val 27387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Addition sentence: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3031472" y="4672731"/>
              <a:ext cx="5356878" cy="586086"/>
            </a:xfrm>
            <a:prstGeom prst="roundRect">
              <a:avLst>
                <a:gd name="adj" fmla="val 27387"/>
              </a:avLst>
            </a:prstGeom>
            <a:solidFill>
              <a:srgbClr val="F7EEBF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/>
              <a:r>
                <a:rPr lang="en-GB" dirty="0">
                  <a:solidFill>
                    <a:schemeClr val="tx1"/>
                  </a:solidFill>
                </a:rPr>
                <a:t>2 + 2 + 2 + 2 + 2 + 2 = 12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3016258" y="4672731"/>
              <a:ext cx="134466" cy="586086"/>
            </a:xfrm>
            <a:prstGeom prst="rect">
              <a:avLst/>
            </a:prstGeom>
            <a:solidFill>
              <a:srgbClr val="F0DD85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55649" y="5465919"/>
            <a:ext cx="7632701" cy="586086"/>
            <a:chOff x="755649" y="5465919"/>
            <a:chExt cx="7632701" cy="586086"/>
          </a:xfrm>
        </p:grpSpPr>
        <p:sp>
          <p:nvSpPr>
            <p:cNvPr id="44" name="Rounded Rectangle 43"/>
            <p:cNvSpPr/>
            <p:nvPr/>
          </p:nvSpPr>
          <p:spPr>
            <a:xfrm>
              <a:off x="755649" y="5465919"/>
              <a:ext cx="2424339" cy="586086"/>
            </a:xfrm>
            <a:prstGeom prst="roundRect">
              <a:avLst>
                <a:gd name="adj" fmla="val 36244"/>
              </a:avLst>
            </a:prstGeom>
            <a:solidFill>
              <a:srgbClr val="F0DD85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550" dirty="0">
                  <a:solidFill>
                    <a:schemeClr val="tx1"/>
                  </a:solidFill>
                </a:rPr>
                <a:t>Multiplication sentence:</a:t>
              </a: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3016258" y="5465919"/>
              <a:ext cx="5372092" cy="586086"/>
              <a:chOff x="3016258" y="4672731"/>
              <a:chExt cx="5372092" cy="586086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3031472" y="4672731"/>
                <a:ext cx="5356878" cy="586086"/>
              </a:xfrm>
              <a:prstGeom prst="roundRect">
                <a:avLst>
                  <a:gd name="adj" fmla="val 27387"/>
                </a:avLst>
              </a:prstGeom>
              <a:solidFill>
                <a:srgbClr val="F7EEBF"/>
              </a:solidFill>
              <a:ln w="28575">
                <a:solidFill>
                  <a:srgbClr val="F0DD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lvl="0" algn="ctr"/>
                <a:r>
                  <a:rPr lang="en-GB" dirty="0">
                    <a:solidFill>
                      <a:schemeClr val="tx1"/>
                    </a:solidFill>
                  </a:rPr>
                  <a:t>6 × 2 = 12</a:t>
                </a:r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3016258" y="4672731"/>
                <a:ext cx="134466" cy="586086"/>
              </a:xfrm>
              <a:prstGeom prst="rect">
                <a:avLst/>
              </a:prstGeom>
              <a:solidFill>
                <a:srgbClr val="F0DD85"/>
              </a:solidFill>
              <a:ln w="28575">
                <a:solidFill>
                  <a:srgbClr val="F0DD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03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7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6422780" y="4678187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dog has 4 legs. There are 3 dogs here.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this as an </a:t>
            </a:r>
            <a:r>
              <a:rPr lang="en-GB" b="1" dirty="0">
                <a:solidFill>
                  <a:schemeClr val="tx1"/>
                </a:solidFill>
              </a:rPr>
              <a:t>addition</a:t>
            </a:r>
            <a:r>
              <a:rPr lang="en-GB" dirty="0">
                <a:solidFill>
                  <a:schemeClr val="tx1"/>
                </a:solidFill>
              </a:rPr>
              <a:t> sentence?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it as a </a:t>
            </a:r>
            <a:r>
              <a:rPr lang="en-GB" b="1" dirty="0">
                <a:solidFill>
                  <a:schemeClr val="tx1"/>
                </a:solidFill>
              </a:rPr>
              <a:t>multiplication</a:t>
            </a:r>
            <a:r>
              <a:rPr lang="en-GB" dirty="0">
                <a:solidFill>
                  <a:schemeClr val="tx1"/>
                </a:solidFill>
              </a:rPr>
              <a:t> sentence?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+ 4 + 4 = 12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4 = 12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066510" y="1822778"/>
            <a:ext cx="2410592" cy="2321840"/>
            <a:chOff x="6066510" y="1822778"/>
            <a:chExt cx="2410592" cy="2321840"/>
          </a:xfrm>
        </p:grpSpPr>
        <p:sp>
          <p:nvSpPr>
            <p:cNvPr id="10" name="Oval 9"/>
            <p:cNvSpPr/>
            <p:nvPr/>
          </p:nvSpPr>
          <p:spPr>
            <a:xfrm>
              <a:off x="6066510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6510" y="2067678"/>
              <a:ext cx="2410592" cy="1838910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3366704" y="1822778"/>
            <a:ext cx="2410594" cy="2321840"/>
            <a:chOff x="3366704" y="1822778"/>
            <a:chExt cx="2410594" cy="2321840"/>
          </a:xfrm>
        </p:grpSpPr>
        <p:sp>
          <p:nvSpPr>
            <p:cNvPr id="9" name="Oval 8"/>
            <p:cNvSpPr/>
            <p:nvPr/>
          </p:nvSpPr>
          <p:spPr>
            <a:xfrm>
              <a:off x="3411081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6704" y="1941195"/>
              <a:ext cx="2410594" cy="215151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97595" y="1822778"/>
            <a:ext cx="2602314" cy="2321840"/>
            <a:chOff x="597595" y="1822778"/>
            <a:chExt cx="2602314" cy="2321840"/>
          </a:xfrm>
        </p:grpSpPr>
        <p:sp>
          <p:nvSpPr>
            <p:cNvPr id="4" name="Oval 3"/>
            <p:cNvSpPr/>
            <p:nvPr/>
          </p:nvSpPr>
          <p:spPr>
            <a:xfrm>
              <a:off x="755650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595" y="2315474"/>
              <a:ext cx="2602314" cy="13225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626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There are 4 flowers in each vase. There are 5 vases here.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4841500" y="1539692"/>
            <a:ext cx="3471349" cy="2994961"/>
            <a:chOff x="5756186" y="1539692"/>
            <a:chExt cx="3471349" cy="2994961"/>
          </a:xfrm>
        </p:grpSpPr>
        <p:sp>
          <p:nvSpPr>
            <p:cNvPr id="19" name="Oval 18"/>
            <p:cNvSpPr/>
            <p:nvPr/>
          </p:nvSpPr>
          <p:spPr>
            <a:xfrm>
              <a:off x="5756186" y="1634261"/>
              <a:ext cx="2632165" cy="263216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4941" y="1539692"/>
              <a:ext cx="2102594" cy="297415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5982" y="1560502"/>
              <a:ext cx="2102594" cy="2974151"/>
            </a:xfrm>
            <a:prstGeom prst="rect">
              <a:avLst/>
            </a:prstGeom>
          </p:spPr>
        </p:pic>
      </p:grpSp>
      <p:sp>
        <p:nvSpPr>
          <p:cNvPr id="30" name="Rounded Rectangle 29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982342" y="1539692"/>
            <a:ext cx="4677981" cy="3015769"/>
            <a:chOff x="118836" y="1421649"/>
            <a:chExt cx="4677981" cy="3015769"/>
          </a:xfrm>
        </p:grpSpPr>
        <p:sp>
          <p:nvSpPr>
            <p:cNvPr id="6" name="Oval 5"/>
            <p:cNvSpPr/>
            <p:nvPr/>
          </p:nvSpPr>
          <p:spPr>
            <a:xfrm>
              <a:off x="1043559" y="1634261"/>
              <a:ext cx="2632165" cy="263216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8773" y="1453488"/>
              <a:ext cx="2102594" cy="2974151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36" y="1472714"/>
              <a:ext cx="2095914" cy="2964704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4802" y="1421649"/>
              <a:ext cx="2132015" cy="3015769"/>
            </a:xfrm>
            <a:prstGeom prst="rect">
              <a:avLst/>
            </a:prstGeom>
          </p:spPr>
        </p:pic>
      </p:grpSp>
      <p:sp>
        <p:nvSpPr>
          <p:cNvPr id="32" name="Rounded Rectangle 31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this as an </a:t>
            </a:r>
            <a:r>
              <a:rPr lang="en-GB" b="1" dirty="0">
                <a:solidFill>
                  <a:schemeClr val="tx1"/>
                </a:solidFill>
              </a:rPr>
              <a:t>addition</a:t>
            </a:r>
            <a:r>
              <a:rPr lang="en-GB" dirty="0">
                <a:solidFill>
                  <a:schemeClr val="tx1"/>
                </a:solidFill>
              </a:rPr>
              <a:t> sentence?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it as a </a:t>
            </a:r>
            <a:r>
              <a:rPr lang="en-GB" b="1" dirty="0">
                <a:solidFill>
                  <a:schemeClr val="tx1"/>
                </a:solidFill>
              </a:rPr>
              <a:t>multiplication</a:t>
            </a:r>
            <a:r>
              <a:rPr lang="en-GB" dirty="0">
                <a:solidFill>
                  <a:schemeClr val="tx1"/>
                </a:solidFill>
              </a:rPr>
              <a:t> sentence?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5757" y="4709165"/>
            <a:ext cx="2102593" cy="513219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4 + 4 + 4 + 4 + 4 = 20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 × 4 = 20</a:t>
            </a:r>
          </a:p>
        </p:txBody>
      </p:sp>
    </p:spTree>
    <p:extLst>
      <p:ext uri="{BB962C8B-B14F-4D97-AF65-F5344CB8AC3E}">
        <p14:creationId xmlns:p14="http://schemas.microsoft.com/office/powerpoint/2010/main" val="41183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horse has 4 legs. There are 6 horses here.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15621" y="2382701"/>
            <a:ext cx="1105933" cy="1105933"/>
            <a:chOff x="755650" y="2342944"/>
            <a:chExt cx="1550227" cy="1550227"/>
          </a:xfrm>
        </p:grpSpPr>
        <p:sp>
          <p:nvSpPr>
            <p:cNvPr id="4" name="Oval 3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2103017" y="2382701"/>
            <a:ext cx="1105933" cy="1105933"/>
            <a:chOff x="755650" y="2342944"/>
            <a:chExt cx="1550227" cy="1550227"/>
          </a:xfrm>
        </p:grpSpPr>
        <p:sp>
          <p:nvSpPr>
            <p:cNvPr id="8" name="Oval 7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3390413" y="2382701"/>
            <a:ext cx="1105933" cy="1105933"/>
            <a:chOff x="755650" y="2342944"/>
            <a:chExt cx="1550227" cy="1550227"/>
          </a:xfrm>
        </p:grpSpPr>
        <p:sp>
          <p:nvSpPr>
            <p:cNvPr id="11" name="Oval 10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4677809" y="2382701"/>
            <a:ext cx="1105933" cy="1105933"/>
            <a:chOff x="755650" y="2342944"/>
            <a:chExt cx="1550227" cy="1550227"/>
          </a:xfrm>
        </p:grpSpPr>
        <p:sp>
          <p:nvSpPr>
            <p:cNvPr id="14" name="Oval 13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965205" y="2382701"/>
            <a:ext cx="1105933" cy="1105933"/>
            <a:chOff x="755650" y="2342944"/>
            <a:chExt cx="1550227" cy="1550227"/>
          </a:xfrm>
        </p:grpSpPr>
        <p:sp>
          <p:nvSpPr>
            <p:cNvPr id="17" name="Oval 16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7252601" y="2382701"/>
            <a:ext cx="1105933" cy="1105933"/>
            <a:chOff x="755650" y="2342944"/>
            <a:chExt cx="1550227" cy="1550227"/>
          </a:xfrm>
        </p:grpSpPr>
        <p:sp>
          <p:nvSpPr>
            <p:cNvPr id="20" name="Oval 19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sp>
        <p:nvSpPr>
          <p:cNvPr id="28" name="Rounded Rectangle 27"/>
          <p:cNvSpPr/>
          <p:nvPr/>
        </p:nvSpPr>
        <p:spPr>
          <a:xfrm>
            <a:off x="755651" y="4693930"/>
            <a:ext cx="5435425" cy="567869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000000"/>
                </a:solidFill>
              </a:rPr>
              <a:t>How do you write this as a multiplication sentence?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1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How many legs do the horses have altogether?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285757" y="4672732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 × 4 = 24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2150593" y="3812048"/>
            <a:ext cx="4833283" cy="586086"/>
            <a:chOff x="2150593" y="3812048"/>
            <a:chExt cx="4833283" cy="586086"/>
          </a:xfrm>
        </p:grpSpPr>
        <p:sp>
          <p:nvSpPr>
            <p:cNvPr id="24" name="Rounded Rectangle 23"/>
            <p:cNvSpPr/>
            <p:nvPr/>
          </p:nvSpPr>
          <p:spPr>
            <a:xfrm>
              <a:off x="2150593" y="3812048"/>
              <a:ext cx="4195973" cy="586086"/>
            </a:xfrm>
            <a:prstGeom prst="roundRect">
              <a:avLst>
                <a:gd name="adj" fmla="val 27387"/>
              </a:avLst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/>
              <a:r>
                <a:rPr lang="en-GB" dirty="0">
                  <a:solidFill>
                    <a:schemeClr val="tx1"/>
                  </a:solidFill>
                </a:rPr>
                <a:t>4 + 4 + 4 + 4 + 4 + 4 =</a:t>
              </a:r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4912120" y="3812048"/>
              <a:ext cx="2071756" cy="586086"/>
            </a:xfrm>
            <a:prstGeom prst="roundRect">
              <a:avLst>
                <a:gd name="adj" fmla="val 2738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/>
                <a:t>Answer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866401" y="3812048"/>
              <a:ext cx="259434" cy="586086"/>
            </a:xfrm>
            <a:prstGeom prst="rect">
              <a:avLst/>
            </a:prstGeom>
            <a:solidFill>
              <a:srgbClr val="068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Rounded Rectangle 34"/>
          <p:cNvSpPr/>
          <p:nvPr/>
        </p:nvSpPr>
        <p:spPr>
          <a:xfrm>
            <a:off x="4898047" y="3812048"/>
            <a:ext cx="2071756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24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29455" y="3812048"/>
            <a:ext cx="2154421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866401" y="3812048"/>
            <a:ext cx="2117475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34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Sam had 3 puppies. Each puppy had 2 toys.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5651" y="468482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How many toys were there altogether?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5651" y="5458748"/>
            <a:ext cx="5435425" cy="567869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000000"/>
                </a:solidFill>
              </a:rPr>
              <a:t>How do you write that as a multiplication sentence?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85757" y="4672732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2 = 6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829455" y="3812048"/>
            <a:ext cx="2154421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866401" y="3812048"/>
            <a:ext cx="2117475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755650" y="2239439"/>
            <a:ext cx="2247793" cy="2247793"/>
            <a:chOff x="755650" y="2239439"/>
            <a:chExt cx="2247793" cy="2247793"/>
          </a:xfrm>
        </p:grpSpPr>
        <p:grpSp>
          <p:nvGrpSpPr>
            <p:cNvPr id="10" name="Group 9"/>
            <p:cNvGrpSpPr/>
            <p:nvPr/>
          </p:nvGrpSpPr>
          <p:grpSpPr>
            <a:xfrm>
              <a:off x="755650" y="2239439"/>
              <a:ext cx="2247793" cy="2247793"/>
              <a:chOff x="887417" y="2467507"/>
              <a:chExt cx="2000250" cy="2000250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5546" y="3849852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9600" y="3432003"/>
              <a:ext cx="1166135" cy="55874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448610" y="2239439"/>
            <a:ext cx="2247793" cy="2247793"/>
            <a:chOff x="3448610" y="2239439"/>
            <a:chExt cx="2247793" cy="2247793"/>
          </a:xfrm>
        </p:grpSpPr>
        <p:grpSp>
          <p:nvGrpSpPr>
            <p:cNvPr id="11" name="Group 10"/>
            <p:cNvGrpSpPr/>
            <p:nvPr/>
          </p:nvGrpSpPr>
          <p:grpSpPr>
            <a:xfrm>
              <a:off x="3448610" y="2239439"/>
              <a:ext cx="2247793" cy="2247793"/>
              <a:chOff x="887417" y="2467507"/>
              <a:chExt cx="2000250" cy="2000250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7358" y="3827510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4626" y="3416824"/>
              <a:ext cx="1166135" cy="558745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140558" y="2299888"/>
            <a:ext cx="2247793" cy="2247793"/>
            <a:chOff x="6140558" y="2299888"/>
            <a:chExt cx="2247793" cy="2247793"/>
          </a:xfrm>
        </p:grpSpPr>
        <p:grpSp>
          <p:nvGrpSpPr>
            <p:cNvPr id="17" name="Group 16"/>
            <p:cNvGrpSpPr/>
            <p:nvPr/>
          </p:nvGrpSpPr>
          <p:grpSpPr>
            <a:xfrm>
              <a:off x="6140558" y="2299888"/>
              <a:ext cx="2247793" cy="2247793"/>
              <a:chOff x="887417" y="2467507"/>
              <a:chExt cx="2000250" cy="200025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7358" y="3827510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4963" y="3478553"/>
              <a:ext cx="1166135" cy="5587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927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How many legs have…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755651" y="2210865"/>
            <a:ext cx="2425700" cy="2425700"/>
            <a:chOff x="755651" y="2210865"/>
            <a:chExt cx="2425700" cy="2425700"/>
          </a:xfrm>
        </p:grpSpPr>
        <p:sp>
          <p:nvSpPr>
            <p:cNvPr id="5" name="Oval 4"/>
            <p:cNvSpPr/>
            <p:nvPr/>
          </p:nvSpPr>
          <p:spPr>
            <a:xfrm>
              <a:off x="755651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0278" y="2557027"/>
              <a:ext cx="808551" cy="85978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9481" y="2557027"/>
              <a:ext cx="808551" cy="859781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1594" y="3572296"/>
              <a:ext cx="808551" cy="859781"/>
            </a:xfrm>
            <a:prstGeom prst="rect">
              <a:avLst/>
            </a:prstGeom>
          </p:spPr>
        </p:pic>
      </p:grpSp>
      <p:sp>
        <p:nvSpPr>
          <p:cNvPr id="15" name="Rounded Rectangle 14"/>
          <p:cNvSpPr/>
          <p:nvPr/>
        </p:nvSpPr>
        <p:spPr>
          <a:xfrm>
            <a:off x="755651" y="4792053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…3 cats?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354385" y="4792053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…6 cats?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962651" y="4798092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…4 cats?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962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× 4 = 16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354385" y="2210865"/>
            <a:ext cx="2425700" cy="2425700"/>
            <a:chOff x="3354385" y="2210865"/>
            <a:chExt cx="2425700" cy="2425700"/>
          </a:xfrm>
        </p:grpSpPr>
        <p:sp>
          <p:nvSpPr>
            <p:cNvPr id="8" name="Oval 7"/>
            <p:cNvSpPr/>
            <p:nvPr/>
          </p:nvSpPr>
          <p:spPr>
            <a:xfrm>
              <a:off x="3354385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8827" y="2499878"/>
              <a:ext cx="631968" cy="59258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4177" y="2499878"/>
              <a:ext cx="631968" cy="59258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7593" y="3199485"/>
              <a:ext cx="631968" cy="59258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2127" y="3205077"/>
              <a:ext cx="631968" cy="59258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2867" y="3199485"/>
              <a:ext cx="631968" cy="592588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0899" y="3910276"/>
              <a:ext cx="631968" cy="592588"/>
            </a:xfrm>
            <a:prstGeom prst="rect">
              <a:avLst/>
            </a:prstGeom>
          </p:spPr>
        </p:pic>
      </p:grpSp>
      <p:grpSp>
        <p:nvGrpSpPr>
          <p:cNvPr id="37" name="Group 36"/>
          <p:cNvGrpSpPr/>
          <p:nvPr/>
        </p:nvGrpSpPr>
        <p:grpSpPr>
          <a:xfrm>
            <a:off x="5962651" y="2210865"/>
            <a:ext cx="2425700" cy="2425700"/>
            <a:chOff x="5962651" y="2210865"/>
            <a:chExt cx="2425700" cy="2425700"/>
          </a:xfrm>
        </p:grpSpPr>
        <p:sp>
          <p:nvSpPr>
            <p:cNvPr id="9" name="Oval 8"/>
            <p:cNvSpPr/>
            <p:nvPr/>
          </p:nvSpPr>
          <p:spPr>
            <a:xfrm>
              <a:off x="5962651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3041" y="2496082"/>
              <a:ext cx="709572" cy="84086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501" y="2528453"/>
              <a:ext cx="709572" cy="84086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929" y="3400214"/>
              <a:ext cx="709572" cy="84086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250" y="3336949"/>
              <a:ext cx="709572" cy="840867"/>
            </a:xfrm>
            <a:prstGeom prst="rect">
              <a:avLst/>
            </a:prstGeom>
          </p:spPr>
        </p:pic>
      </p:grpSp>
      <p:sp>
        <p:nvSpPr>
          <p:cNvPr id="31" name="Rounded Rectangle 30"/>
          <p:cNvSpPr/>
          <p:nvPr/>
        </p:nvSpPr>
        <p:spPr>
          <a:xfrm>
            <a:off x="5962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Answers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55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4 = 12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3354385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 × 4 = 24</a:t>
            </a:r>
          </a:p>
        </p:txBody>
      </p:sp>
    </p:spTree>
    <p:extLst>
      <p:ext uri="{BB962C8B-B14F-4D97-AF65-F5344CB8AC3E}">
        <p14:creationId xmlns:p14="http://schemas.microsoft.com/office/powerpoint/2010/main" val="93068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34" grpId="0" animBg="1"/>
      <p:bldP spid="31" grpId="0" animBg="1"/>
      <p:bldP spid="31" grpId="1" animBg="1"/>
      <p:bldP spid="32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248</TotalTime>
  <Words>329</Words>
  <Application>Microsoft Office PowerPoint</Application>
  <PresentationFormat>On-screen Show (4:3)</PresentationFormat>
  <Paragraphs>57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Try these with your partner.</vt:lpstr>
      <vt:lpstr>Try these with your partner.</vt:lpstr>
      <vt:lpstr>Try these with your partner.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Janine Nayler</cp:lastModifiedBy>
  <cp:revision>24</cp:revision>
  <dcterms:created xsi:type="dcterms:W3CDTF">2019-11-21T12:44:26Z</dcterms:created>
  <dcterms:modified xsi:type="dcterms:W3CDTF">2020-12-07T12:59:49Z</dcterms:modified>
</cp:coreProperties>
</file>