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8" r:id="rId2"/>
    <p:sldId id="269" r:id="rId3"/>
    <p:sldId id="278" r:id="rId4"/>
    <p:sldId id="277" r:id="rId5"/>
    <p:sldId id="279" r:id="rId6"/>
    <p:sldId id="280" r:id="rId7"/>
    <p:sldId id="281" r:id="rId8"/>
    <p:sldId id="282" r:id="rId9"/>
    <p:sldId id="283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pitchFamily="2" charset="0"/>
      <p:bold r:id="rId20"/>
    </p:embeddedFont>
    <p:embeddedFont>
      <p:font typeface="Sassoon Infant Rg" panose="02000503030000020003" pitchFamily="50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5F5"/>
    <a:srgbClr val="FFFFFF"/>
    <a:srgbClr val="023F7C"/>
    <a:srgbClr val="013F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Header Placeholder 1">
            <a:extLst>
              <a:ext uri="{FF2B5EF4-FFF2-40B4-BE49-F238E27FC236}">
                <a16:creationId xmlns:a16="http://schemas.microsoft.com/office/drawing/2014/main" id="{7662A82F-F825-4489-9593-77C2ABDE306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147" name="Date Placeholder 2">
            <a:extLst>
              <a:ext uri="{FF2B5EF4-FFF2-40B4-BE49-F238E27FC236}">
                <a16:creationId xmlns:a16="http://schemas.microsoft.com/office/drawing/2014/main" id="{5B4F2248-287C-4A16-8689-21312F28E17F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808535F-E26B-458B-91C3-D831B5F02C9B}" type="datetime1">
              <a:rPr lang="en-GB" altLang="en-US"/>
              <a:pPr>
                <a:defRPr/>
              </a:pPr>
              <a:t>01/05/2020</a:t>
            </a:fld>
            <a:endParaRPr lang="en-GB" altLang="en-US"/>
          </a:p>
        </p:txBody>
      </p:sp>
      <p:sp>
        <p:nvSpPr>
          <p:cNvPr id="6148" name="Footer Placeholder 3">
            <a:extLst>
              <a:ext uri="{FF2B5EF4-FFF2-40B4-BE49-F238E27FC236}">
                <a16:creationId xmlns:a16="http://schemas.microsoft.com/office/drawing/2014/main" id="{AEDFC1AA-436E-44B2-841A-82B6E6EF1673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149" name="Slide Number Placeholder 4">
            <a:extLst>
              <a:ext uri="{FF2B5EF4-FFF2-40B4-BE49-F238E27FC236}">
                <a16:creationId xmlns:a16="http://schemas.microsoft.com/office/drawing/2014/main" id="{632062C9-C469-40C5-B0BA-8C37D6DC83A2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790EDAB-09ED-4058-B7EB-45EA1AF505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80E1FB-F40E-4A2D-A2FA-C07BE46BC92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A1F2B0-2153-4A5C-9E45-C655A2405FBC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28155E0E-E32E-4339-8397-8D53E577872B}" type="datetime1">
              <a:rPr lang="en-US"/>
              <a:pPr>
                <a:defRPr/>
              </a:pPr>
              <a:t>5/1/2020</a:t>
            </a:fld>
            <a:endParaRPr/>
          </a:p>
        </p:txBody>
      </p:sp>
      <p:sp>
        <p:nvSpPr>
          <p:cNvPr id="5124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C02CBBB-F801-41B9-A807-4C9BCC68BEF4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B7100A-0335-4859-8A8C-AC31DECD340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30EE11-5F14-4EE1-A3B2-11461D8129C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414F1CBB-B3FF-4271-A03C-EE13A5F05EF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1441D83-1154-43B4-8AA3-2168D4168874}"/>
              </a:ext>
            </a:extLst>
          </p:cNvPr>
          <p:cNvSpPr/>
          <p:nvPr userDrawn="1"/>
        </p:nvSpPr>
        <p:spPr>
          <a:xfrm>
            <a:off x="449263" y="430213"/>
            <a:ext cx="8220075" cy="5957887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6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5729151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13725"/>
      </p:ext>
    </p:extLst>
  </p:cSld>
  <p:clrMapOvr>
    <a:masterClrMapping/>
  </p:clrMapOvr>
  <p:transition spd="slow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010698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737954E5-D10E-447F-9FBA-13FA5BF618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BB24CA8-E883-46A7-AE2D-FFC412F68EBB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7F00706-4E32-40A9-8E85-12BEF701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F11DC88-36B1-4E6A-B443-23BD0D24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29179EC-0605-43EF-8816-154836435C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450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pic>
        <p:nvPicPr>
          <p:cNvPr id="1028" name="Picture 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BA871F1-227F-409C-910D-EC8A0949C8D5}"/>
              </a:ext>
            </a:extLst>
          </p:cNvPr>
          <p:cNvSpPr/>
          <p:nvPr userDrawn="1"/>
        </p:nvSpPr>
        <p:spPr>
          <a:xfrm>
            <a:off x="2400300" y="833438"/>
            <a:ext cx="3919538" cy="1608137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5" r:id="rId2"/>
    <p:sldLayoutId id="2147483707" r:id="rId3"/>
    <p:sldLayoutId id="2147483708" r:id="rId4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1"/>
          <p:cNvSpPr txBox="1">
            <a:spLocks noChangeArrowheads="1"/>
          </p:cNvSpPr>
          <p:nvPr/>
        </p:nvSpPr>
        <p:spPr bwMode="auto">
          <a:xfrm>
            <a:off x="2455863" y="836613"/>
            <a:ext cx="361473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>
                <a:solidFill>
                  <a:schemeClr val="tx1"/>
                </a:solidFill>
                <a:latin typeface="Twinkl SemiBold" pitchFamily="2" charset="0"/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9646525-DFE6-4F6E-8079-24BD8FD7EC01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5" y="2882900"/>
            <a:ext cx="382588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525" y="3868738"/>
            <a:ext cx="385763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8672BE6-0983-40BE-AF76-886A5BA63750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8" name="TextBox 19"/>
          <p:cNvSpPr txBox="1">
            <a:spLocks noChangeArrowheads="1"/>
          </p:cNvSpPr>
          <p:nvPr/>
        </p:nvSpPr>
        <p:spPr bwMode="auto">
          <a:xfrm>
            <a:off x="1831975" y="619125"/>
            <a:ext cx="55530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  <p:sp>
        <p:nvSpPr>
          <p:cNvPr id="8199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8200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B0B14D8-B5DB-465E-AA05-16368AF6EEAA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11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277BF8-6928-4868-B045-F47B055C53FE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EEC5B1-1CFB-40D5-80F9-0E28C0CAC206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1684338" y="2882900"/>
            <a:ext cx="1363662" cy="1922463"/>
            <a:chOff x="1683642" y="2882803"/>
            <a:chExt cx="1365054" cy="1922655"/>
          </a:xfrm>
        </p:grpSpPr>
        <p:pic>
          <p:nvPicPr>
            <p:cNvPr id="9229" name="Picture 4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0" name="Picture 4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66304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1" name="Group 3"/>
          <p:cNvGrpSpPr>
            <a:grpSpLocks/>
          </p:cNvGrpSpPr>
          <p:nvPr/>
        </p:nvGrpSpPr>
        <p:grpSpPr bwMode="auto">
          <a:xfrm>
            <a:off x="6132513" y="3868738"/>
            <a:ext cx="1347787" cy="179387"/>
            <a:chOff x="6132611" y="3869446"/>
            <a:chExt cx="1347624" cy="177969"/>
          </a:xfrm>
        </p:grpSpPr>
        <p:pic>
          <p:nvPicPr>
            <p:cNvPr id="9226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7" name="Picture 6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8" name="Picture 6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4635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2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037521E-0DA7-469A-9A75-F50722491AAA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33</a:t>
            </a:r>
          </a:p>
        </p:txBody>
      </p:sp>
      <p:sp>
        <p:nvSpPr>
          <p:cNvPr id="9224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9225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5"/>
          <p:cNvGrpSpPr>
            <a:grpSpLocks/>
          </p:cNvGrpSpPr>
          <p:nvPr/>
        </p:nvGrpSpPr>
        <p:grpSpPr bwMode="auto">
          <a:xfrm>
            <a:off x="1192213" y="2882900"/>
            <a:ext cx="2346325" cy="1922463"/>
            <a:chOff x="702669" y="2882803"/>
            <a:chExt cx="2346027" cy="1922655"/>
          </a:xfrm>
        </p:grpSpPr>
        <p:pic>
          <p:nvPicPr>
            <p:cNvPr id="10256" name="Picture 2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2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2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66304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2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94726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0" name="Picture 2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2669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6122988" y="3733800"/>
            <a:ext cx="1347787" cy="449263"/>
            <a:chOff x="6132611" y="3598776"/>
            <a:chExt cx="1347624" cy="448639"/>
          </a:xfrm>
        </p:grpSpPr>
        <p:pic>
          <p:nvPicPr>
            <p:cNvPr id="10250" name="Picture 2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2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2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4635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3" name="Picture 2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4" name="Picture 2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2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4635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93221AEF-183E-4455-AC0D-55C575968B23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06C781-25EC-4430-8D1D-B0A2AB0A9C28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B1AA651-3994-4038-9898-09AC1A388EC6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56</a:t>
            </a:r>
          </a:p>
        </p:txBody>
      </p:sp>
      <p:sp>
        <p:nvSpPr>
          <p:cNvPr id="10247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0248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0249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C2761E-E0C1-4929-A754-99454D2988A2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2027AE-A08D-4A61-92A0-AC3A0E7E4AF2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1268" name="Group 30"/>
          <p:cNvGrpSpPr>
            <a:grpSpLocks/>
          </p:cNvGrpSpPr>
          <p:nvPr/>
        </p:nvGrpSpPr>
        <p:grpSpPr bwMode="auto">
          <a:xfrm>
            <a:off x="6369050" y="3733800"/>
            <a:ext cx="865188" cy="449263"/>
            <a:chOff x="6132611" y="3598776"/>
            <a:chExt cx="866612" cy="448639"/>
          </a:xfrm>
        </p:grpSpPr>
        <p:pic>
          <p:nvPicPr>
            <p:cNvPr id="11284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5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7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69" name="Group 4"/>
          <p:cNvGrpSpPr>
            <a:grpSpLocks/>
          </p:cNvGrpSpPr>
          <p:nvPr/>
        </p:nvGrpSpPr>
        <p:grpSpPr bwMode="auto">
          <a:xfrm>
            <a:off x="1438275" y="2179638"/>
            <a:ext cx="1855788" cy="3981450"/>
            <a:chOff x="1126629" y="2083714"/>
            <a:chExt cx="1854696" cy="3982316"/>
          </a:xfrm>
        </p:grpSpPr>
        <p:grpSp>
          <p:nvGrpSpPr>
            <p:cNvPr id="11274" name="Group 24"/>
            <p:cNvGrpSpPr>
              <a:grpSpLocks/>
            </p:cNvGrpSpPr>
            <p:nvPr/>
          </p:nvGrpSpPr>
          <p:grpSpPr bwMode="auto">
            <a:xfrm>
              <a:off x="1126629" y="2083714"/>
              <a:ext cx="1854696" cy="1922655"/>
              <a:chOff x="702669" y="2882803"/>
              <a:chExt cx="1854696" cy="1922655"/>
            </a:xfrm>
          </p:grpSpPr>
          <p:pic>
            <p:nvPicPr>
              <p:cNvPr id="11280" name="Picture 2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1" name="Picture 2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2" name="Picture 2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3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1275" name="Group 37"/>
            <p:cNvGrpSpPr>
              <a:grpSpLocks/>
            </p:cNvGrpSpPr>
            <p:nvPr/>
          </p:nvGrpSpPr>
          <p:grpSpPr bwMode="auto">
            <a:xfrm>
              <a:off x="112662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1276" name="Picture 3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7" name="Picture 3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8" name="Picture 4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9" name="Picture 4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9379A735-25F5-4678-807C-0E31690D3A2F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84</a:t>
            </a:r>
          </a:p>
        </p:txBody>
      </p:sp>
      <p:sp>
        <p:nvSpPr>
          <p:cNvPr id="11271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1272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1273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6"/>
          <p:cNvGrpSpPr>
            <a:grpSpLocks/>
          </p:cNvGrpSpPr>
          <p:nvPr/>
        </p:nvGrpSpPr>
        <p:grpSpPr bwMode="auto">
          <a:xfrm>
            <a:off x="1192213" y="2168525"/>
            <a:ext cx="2347912" cy="3981450"/>
            <a:chOff x="826279" y="2083714"/>
            <a:chExt cx="2346573" cy="3982316"/>
          </a:xfrm>
        </p:grpSpPr>
        <p:grpSp>
          <p:nvGrpSpPr>
            <p:cNvPr id="12303" name="Group 36"/>
            <p:cNvGrpSpPr>
              <a:grpSpLocks/>
            </p:cNvGrpSpPr>
            <p:nvPr/>
          </p:nvGrpSpPr>
          <p:grpSpPr bwMode="auto">
            <a:xfrm>
              <a:off x="82627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2310" name="Picture 3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1" name="Picture 3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2" name="Picture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3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304" name="Group 4"/>
            <p:cNvGrpSpPr>
              <a:grpSpLocks/>
            </p:cNvGrpSpPr>
            <p:nvPr/>
          </p:nvGrpSpPr>
          <p:grpSpPr bwMode="auto">
            <a:xfrm>
              <a:off x="826279" y="2083714"/>
              <a:ext cx="2346573" cy="1922655"/>
              <a:chOff x="947490" y="2083714"/>
              <a:chExt cx="2346573" cy="1922655"/>
            </a:xfrm>
          </p:grpSpPr>
          <p:pic>
            <p:nvPicPr>
              <p:cNvPr id="12305" name="Picture 2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419794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6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928463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7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439547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8" name="Picture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47490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9" name="Picture 4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911671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671C4ED9-FFAB-4E77-8ED8-C520A9DB3C23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348C7E-1573-400A-B726-D9CB04CA84E6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2293" name="Group 5"/>
          <p:cNvGrpSpPr>
            <a:grpSpLocks/>
          </p:cNvGrpSpPr>
          <p:nvPr/>
        </p:nvGrpSpPr>
        <p:grpSpPr bwMode="auto">
          <a:xfrm>
            <a:off x="6122988" y="3733800"/>
            <a:ext cx="1347787" cy="449263"/>
            <a:chOff x="6368338" y="3734111"/>
            <a:chExt cx="1347624" cy="448639"/>
          </a:xfrm>
        </p:grpSpPr>
        <p:pic>
          <p:nvPicPr>
            <p:cNvPr id="12298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49350" y="400478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368338" y="400478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49350" y="373411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1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368338" y="373411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4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30362" y="373411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15EBDE6E-C70B-4F16-9AFF-6D3118F84515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95</a:t>
            </a:r>
          </a:p>
        </p:txBody>
      </p:sp>
      <p:sp>
        <p:nvSpPr>
          <p:cNvPr id="12295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2296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2297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05C645-A3B1-427B-AF3E-8395B798E0F6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B54B4A-A469-478F-908D-7E418058A696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316" name="Group 5"/>
          <p:cNvGrpSpPr>
            <a:grpSpLocks/>
          </p:cNvGrpSpPr>
          <p:nvPr/>
        </p:nvGrpSpPr>
        <p:grpSpPr bwMode="auto">
          <a:xfrm>
            <a:off x="1438275" y="2171700"/>
            <a:ext cx="1855788" cy="3981450"/>
            <a:chOff x="1126629" y="2083714"/>
            <a:chExt cx="1854696" cy="3982316"/>
          </a:xfrm>
        </p:grpSpPr>
        <p:grpSp>
          <p:nvGrpSpPr>
            <p:cNvPr id="13332" name="Group 24"/>
            <p:cNvGrpSpPr>
              <a:grpSpLocks/>
            </p:cNvGrpSpPr>
            <p:nvPr/>
          </p:nvGrpSpPr>
          <p:grpSpPr bwMode="auto">
            <a:xfrm>
              <a:off x="1126629" y="2083714"/>
              <a:ext cx="1854696" cy="1922655"/>
              <a:chOff x="702669" y="2882803"/>
              <a:chExt cx="1854696" cy="1922655"/>
            </a:xfrm>
          </p:grpSpPr>
          <p:pic>
            <p:nvPicPr>
              <p:cNvPr id="13338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9" name="Picture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0" name="Picture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1" name="Picture 3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33" name="Group 38"/>
            <p:cNvGrpSpPr>
              <a:grpSpLocks/>
            </p:cNvGrpSpPr>
            <p:nvPr/>
          </p:nvGrpSpPr>
          <p:grpSpPr bwMode="auto">
            <a:xfrm>
              <a:off x="112662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3334" name="Picture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5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6" name="Picture 4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7" name="Picture 4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3317" name="Group 4"/>
          <p:cNvGrpSpPr>
            <a:grpSpLocks/>
          </p:cNvGrpSpPr>
          <p:nvPr/>
        </p:nvGrpSpPr>
        <p:grpSpPr bwMode="auto">
          <a:xfrm>
            <a:off x="5880100" y="3733800"/>
            <a:ext cx="1843088" cy="449263"/>
            <a:chOff x="6368338" y="3734111"/>
            <a:chExt cx="1842049" cy="448639"/>
          </a:xfrm>
        </p:grpSpPr>
        <p:grpSp>
          <p:nvGrpSpPr>
            <p:cNvPr id="13322" name="Group 33"/>
            <p:cNvGrpSpPr>
              <a:grpSpLocks/>
            </p:cNvGrpSpPr>
            <p:nvPr/>
          </p:nvGrpSpPr>
          <p:grpSpPr bwMode="auto">
            <a:xfrm>
              <a:off x="6368338" y="3734111"/>
              <a:ext cx="866612" cy="448639"/>
              <a:chOff x="6132611" y="3598776"/>
              <a:chExt cx="866612" cy="448639"/>
            </a:xfrm>
          </p:grpSpPr>
          <p:pic>
            <p:nvPicPr>
              <p:cNvPr id="13328" name="Picture 3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9" name="Picture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0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1" name="Picture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3" name="Group 43"/>
            <p:cNvGrpSpPr>
              <a:grpSpLocks/>
            </p:cNvGrpSpPr>
            <p:nvPr/>
          </p:nvGrpSpPr>
          <p:grpSpPr bwMode="auto">
            <a:xfrm>
              <a:off x="7343775" y="3734111"/>
              <a:ext cx="866612" cy="448639"/>
              <a:chOff x="6132611" y="3598776"/>
              <a:chExt cx="866612" cy="448639"/>
            </a:xfrm>
          </p:grpSpPr>
          <p:pic>
            <p:nvPicPr>
              <p:cNvPr id="13324" name="Picture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5" name="Picture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6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7" name="Picture 4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E650E0F6-A07F-4A27-BD44-C2283019C5F6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88</a:t>
            </a:r>
          </a:p>
        </p:txBody>
      </p:sp>
      <p:sp>
        <p:nvSpPr>
          <p:cNvPr id="13319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3320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3321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5"/>
          <p:cNvGrpSpPr>
            <a:grpSpLocks/>
          </p:cNvGrpSpPr>
          <p:nvPr/>
        </p:nvGrpSpPr>
        <p:grpSpPr bwMode="auto">
          <a:xfrm>
            <a:off x="1189038" y="2171700"/>
            <a:ext cx="2346325" cy="3981450"/>
            <a:chOff x="826279" y="2083714"/>
            <a:chExt cx="2346573" cy="3982316"/>
          </a:xfrm>
        </p:grpSpPr>
        <p:grpSp>
          <p:nvGrpSpPr>
            <p:cNvPr id="14358" name="Group 30"/>
            <p:cNvGrpSpPr>
              <a:grpSpLocks/>
            </p:cNvGrpSpPr>
            <p:nvPr/>
          </p:nvGrpSpPr>
          <p:grpSpPr bwMode="auto">
            <a:xfrm>
              <a:off x="82627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4365" name="Picture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6" name="Picture 3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7" name="Picture 3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8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359" name="Group 35"/>
            <p:cNvGrpSpPr>
              <a:grpSpLocks/>
            </p:cNvGrpSpPr>
            <p:nvPr/>
          </p:nvGrpSpPr>
          <p:grpSpPr bwMode="auto">
            <a:xfrm>
              <a:off x="826279" y="2083714"/>
              <a:ext cx="2346573" cy="1922655"/>
              <a:chOff x="947490" y="2083714"/>
              <a:chExt cx="2346573" cy="1922655"/>
            </a:xfrm>
          </p:grpSpPr>
          <p:pic>
            <p:nvPicPr>
              <p:cNvPr id="14360" name="Picture 3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419794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1" name="Picture 3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928463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2" name="Picture 3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439547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3" name="Picture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47490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4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911671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4339" name="Group 4"/>
          <p:cNvGrpSpPr>
            <a:grpSpLocks/>
          </p:cNvGrpSpPr>
          <p:nvPr/>
        </p:nvGrpSpPr>
        <p:grpSpPr bwMode="auto">
          <a:xfrm>
            <a:off x="6127750" y="3595688"/>
            <a:ext cx="1347788" cy="725487"/>
            <a:chOff x="6163911" y="3734111"/>
            <a:chExt cx="1347624" cy="725487"/>
          </a:xfrm>
        </p:grpSpPr>
        <p:grpSp>
          <p:nvGrpSpPr>
            <p:cNvPr id="14346" name="Group 41"/>
            <p:cNvGrpSpPr>
              <a:grpSpLocks/>
            </p:cNvGrpSpPr>
            <p:nvPr/>
          </p:nvGrpSpPr>
          <p:grpSpPr bwMode="auto">
            <a:xfrm>
              <a:off x="6163911" y="3734111"/>
              <a:ext cx="1347624" cy="177969"/>
              <a:chOff x="6368338" y="3734111"/>
              <a:chExt cx="1347624" cy="177969"/>
            </a:xfrm>
          </p:grpSpPr>
          <p:pic>
            <p:nvPicPr>
              <p:cNvPr id="14355" name="Picture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6" name="Picture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347" name="Group 47"/>
            <p:cNvGrpSpPr>
              <a:grpSpLocks/>
            </p:cNvGrpSpPr>
            <p:nvPr/>
          </p:nvGrpSpPr>
          <p:grpSpPr bwMode="auto">
            <a:xfrm>
              <a:off x="6163911" y="4006369"/>
              <a:ext cx="1347624" cy="177969"/>
              <a:chOff x="6368338" y="3734111"/>
              <a:chExt cx="1347624" cy="177969"/>
            </a:xfrm>
          </p:grpSpPr>
          <p:pic>
            <p:nvPicPr>
              <p:cNvPr id="14352" name="Picture 4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3" name="Picture 4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4" name="Picture 5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348" name="Group 51"/>
            <p:cNvGrpSpPr>
              <a:grpSpLocks/>
            </p:cNvGrpSpPr>
            <p:nvPr/>
          </p:nvGrpSpPr>
          <p:grpSpPr bwMode="auto">
            <a:xfrm>
              <a:off x="6163911" y="4281629"/>
              <a:ext cx="1347624" cy="177969"/>
              <a:chOff x="6368338" y="3734111"/>
              <a:chExt cx="1347624" cy="177969"/>
            </a:xfrm>
          </p:grpSpPr>
          <p:pic>
            <p:nvPicPr>
              <p:cNvPr id="14349" name="Picture 5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0" name="Picture 5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1" name="Picture 5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851056E-9E83-4ED7-87B4-797D53C5C04D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FFCE1A-A9DF-4AC3-9FF6-D0B60841BEDD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AF43FD8-F96E-45E7-98A1-340133BAC1F8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99</a:t>
            </a:r>
          </a:p>
        </p:txBody>
      </p:sp>
      <p:sp>
        <p:nvSpPr>
          <p:cNvPr id="14343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4344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4345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64EE65-671B-47BA-B8FB-A993A0EEDD26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B548691-0AC5-441E-87E8-7C4F41D2DFCA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5364" name="Group 69"/>
          <p:cNvGrpSpPr>
            <a:grpSpLocks/>
          </p:cNvGrpSpPr>
          <p:nvPr/>
        </p:nvGrpSpPr>
        <p:grpSpPr bwMode="auto">
          <a:xfrm>
            <a:off x="6127750" y="3595688"/>
            <a:ext cx="1347788" cy="725487"/>
            <a:chOff x="6163911" y="3734111"/>
            <a:chExt cx="1347624" cy="725487"/>
          </a:xfrm>
        </p:grpSpPr>
        <p:grpSp>
          <p:nvGrpSpPr>
            <p:cNvPr id="15372" name="Group 70"/>
            <p:cNvGrpSpPr>
              <a:grpSpLocks/>
            </p:cNvGrpSpPr>
            <p:nvPr/>
          </p:nvGrpSpPr>
          <p:grpSpPr bwMode="auto">
            <a:xfrm>
              <a:off x="6163911" y="3734111"/>
              <a:ext cx="1347624" cy="177969"/>
              <a:chOff x="6368338" y="3734111"/>
              <a:chExt cx="1347624" cy="177969"/>
            </a:xfrm>
          </p:grpSpPr>
          <p:pic>
            <p:nvPicPr>
              <p:cNvPr id="15378" name="Picture 7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9" name="Picture 8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80" name="Picture 8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373" name="Group 71"/>
            <p:cNvGrpSpPr>
              <a:grpSpLocks/>
            </p:cNvGrpSpPr>
            <p:nvPr/>
          </p:nvGrpSpPr>
          <p:grpSpPr bwMode="auto">
            <a:xfrm>
              <a:off x="6163911" y="4006369"/>
              <a:ext cx="1347624" cy="177969"/>
              <a:chOff x="6368338" y="3734111"/>
              <a:chExt cx="1347624" cy="177969"/>
            </a:xfrm>
          </p:grpSpPr>
          <p:pic>
            <p:nvPicPr>
              <p:cNvPr id="15375" name="Picture 7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6" name="Picture 7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7" name="Picture 7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374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63911" y="4281629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65" name="Group 82"/>
          <p:cNvGrpSpPr>
            <a:grpSpLocks/>
          </p:cNvGrpSpPr>
          <p:nvPr/>
        </p:nvGrpSpPr>
        <p:grpSpPr bwMode="auto">
          <a:xfrm>
            <a:off x="1928813" y="2882900"/>
            <a:ext cx="874712" cy="1922463"/>
            <a:chOff x="1683642" y="2882803"/>
            <a:chExt cx="873723" cy="1922655"/>
          </a:xfrm>
        </p:grpSpPr>
        <p:pic>
          <p:nvPicPr>
            <p:cNvPr id="15370" name="Picture 8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1" name="Picture 8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16F177C1-5B90-4EB7-8283-6192DB5A38A6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27</a:t>
            </a:r>
          </a:p>
        </p:txBody>
      </p:sp>
      <p:sp>
        <p:nvSpPr>
          <p:cNvPr id="15367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5368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5369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PowerPoint%20Template</Template>
  <TotalTime>66</TotalTime>
  <Words>69</Words>
  <Application>Microsoft Office PowerPoint</Application>
  <PresentationFormat>On-screen Show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Arial</vt:lpstr>
      <vt:lpstr>Calibri</vt:lpstr>
      <vt:lpstr>Twinkl SemiBold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15</cp:revision>
  <dcterms:created xsi:type="dcterms:W3CDTF">2017-02-09T12:17:18Z</dcterms:created>
  <dcterms:modified xsi:type="dcterms:W3CDTF">2020-05-01T10:41:28Z</dcterms:modified>
</cp:coreProperties>
</file>