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2"/>
  </p:notesMasterIdLst>
  <p:handoutMasterIdLst>
    <p:handoutMasterId r:id="rId13"/>
  </p:handoutMasterIdLst>
  <p:sldIdLst>
    <p:sldId id="259" r:id="rId5"/>
    <p:sldId id="268" r:id="rId6"/>
    <p:sldId id="260" r:id="rId7"/>
    <p:sldId id="262" r:id="rId8"/>
    <p:sldId id="263" r:id="rId9"/>
    <p:sldId id="269" r:id="rId10"/>
    <p:sldId id="261" r:id="rId11"/>
  </p:sldIdLst>
  <p:sldSz cx="9144000" cy="6858000" type="screen4x3"/>
  <p:notesSz cx="6858000" cy="9144000"/>
  <p:embeddedFontLst>
    <p:embeddedFont>
      <p:font typeface="BPreplay" panose="02000503000000020004" pitchFamily="50" charset="0"/>
      <p:regular r:id="rId14"/>
      <p:bold r:id="rId15"/>
      <p:italic r:id="rId16"/>
      <p:boldItalic r:id="rId17"/>
    </p:embeddedFont>
    <p:embeddedFont>
      <p:font typeface="Sassoon Infant Md" panose="02000603050000020003" pitchFamily="50" charset="0"/>
      <p:regular r:id="rId18"/>
    </p:embeddedFont>
    <p:embeddedFont>
      <p:font typeface="Finger Paint" panose="020B0604020202020204" pitchFamily="34" charset="0"/>
      <p:regular r:id="rId19"/>
    </p:embeddedFon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Sassoon Infant Rg" panose="02000503030000020003" pitchFamily="50" charset="0"/>
      <p:regular r:id="rId24"/>
      <p:bold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C1EB"/>
    <a:srgbClr val="ACDDFC"/>
    <a:srgbClr val="21A6F9"/>
    <a:srgbClr val="1C1C1C"/>
    <a:srgbClr val="2898A8"/>
    <a:srgbClr val="FEFBDA"/>
    <a:srgbClr val="FFFFE1"/>
    <a:srgbClr val="FDFD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90" y="67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font" Target="fonts/font8.fntdata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customXml" Target="../customXml/item2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1.fntdata"/><Relationship Id="rId5" Type="http://schemas.openxmlformats.org/officeDocument/2006/relationships/slide" Target="slides/slide1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font" Target="fonts/font6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1EB6E91-C026-4052-BFC8-5BEC823FADE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D91C97-504E-4832-87A4-005DAC982C6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A81C964-3531-4E57-8BD8-D6971244FE2B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4F92BB8-B847-4FF1-B8EC-C5ED4079C8C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158D5D-BB2E-470F-8EF0-AC6726A1287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30753B8-CD9D-4D0B-BE11-4035596582D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29BC41D-83C2-44E1-A7BE-D3E87EFA2E2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4E17C7-02C3-4629-BDE1-98E51E86039B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4B74CCE-1885-4570-81D8-670D5F5F6F00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3CE89FD-1B25-4EA7-A7B7-83C69D28E4A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BCF97D1E-1E79-432F-8391-B5F96C98C4B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2D788C-A08C-440F-B209-ACDA5A2B1D5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C2A9A2-52C2-4836-AFC8-2DE7F4ED60E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AE1DC03-5EAE-44BC-97E7-4A88ED8730D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9C1E288-E988-473A-93D5-F6B282BFF23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33525" y="2078038"/>
            <a:ext cx="6067425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400">
                <a:latin typeface="BPreplay" pitchFamily="50" charset="0"/>
              </a:rPr>
              <a:t>Please create your title slide, main slides and end slide backgrounds in </a:t>
            </a:r>
            <a:r>
              <a:rPr lang="en-GB" altLang="en-US" sz="2400" b="1">
                <a:latin typeface="BPreplay" pitchFamily="50" charset="0"/>
              </a:rPr>
              <a:t>Photoshop</a:t>
            </a:r>
            <a:r>
              <a:rPr lang="en-GB" altLang="en-US" sz="2400">
                <a:latin typeface="BPreplay" pitchFamily="50" charset="0"/>
              </a:rPr>
              <a:t> using the </a:t>
            </a:r>
            <a:r>
              <a:rPr lang="en-GB" altLang="en-US" sz="2400" b="1">
                <a:latin typeface="BPreplay" pitchFamily="50" charset="0"/>
              </a:rPr>
              <a:t>PowerPoint Actions</a:t>
            </a:r>
            <a:r>
              <a:rPr lang="en-GB" altLang="en-US" sz="2400">
                <a:latin typeface="BPreplay" pitchFamily="50" charset="0"/>
              </a:rPr>
              <a:t> (Z:\#Action Templates\#Actions\PowerPoint)</a:t>
            </a:r>
          </a:p>
          <a:p>
            <a:pPr algn="ctr" eaLnBrk="1" hangingPunct="1">
              <a:defRPr/>
            </a:pPr>
            <a:endParaRPr lang="en-GB" altLang="en-US" sz="2400">
              <a:latin typeface="BPreplay" pitchFamily="50" charset="0"/>
            </a:endParaRPr>
          </a:p>
          <a:p>
            <a:pPr algn="ctr" eaLnBrk="1" hangingPunct="1">
              <a:defRPr/>
            </a:pPr>
            <a:r>
              <a:rPr lang="en-GB" altLang="en-US" sz="2400">
                <a:latin typeface="BPreplay" pitchFamily="50" charset="0"/>
              </a:rPr>
              <a:t>Add your backgrounds to the appropriate </a:t>
            </a:r>
            <a:r>
              <a:rPr lang="en-GB" altLang="en-US" sz="2400" b="1">
                <a:latin typeface="BPreplay" pitchFamily="50" charset="0"/>
              </a:rPr>
              <a:t>Master Slides</a:t>
            </a:r>
            <a:r>
              <a:rPr lang="en-GB" altLang="en-US" sz="2400">
                <a:latin typeface="BPreplay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69731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DA6E76F-6FC9-47A6-8661-9025DFE3F0C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700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42FB549C-A083-4977-8A0F-28B7A255670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39CBBA5-5D95-4C9A-BCCE-96F8DC8A6056}"/>
              </a:ext>
            </a:extLst>
          </p:cNvPr>
          <p:cNvSpPr/>
          <p:nvPr userDrawn="1"/>
        </p:nvSpPr>
        <p:spPr>
          <a:xfrm>
            <a:off x="755650" y="1514475"/>
            <a:ext cx="7632700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6" name="Group 5"/>
          <p:cNvGrpSpPr>
            <a:grpSpLocks/>
          </p:cNvGrpSpPr>
          <p:nvPr userDrawn="1"/>
        </p:nvGrpSpPr>
        <p:grpSpPr bwMode="auto">
          <a:xfrm>
            <a:off x="4002088" y="1722438"/>
            <a:ext cx="4189412" cy="4162425"/>
            <a:chOff x="4002736" y="1701428"/>
            <a:chExt cx="4189074" cy="4163173"/>
          </a:xfrm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3CD4E48C-1208-475F-BBB3-839C3CBAA442}"/>
                </a:ext>
              </a:extLst>
            </p:cNvPr>
            <p:cNvSpPr/>
            <p:nvPr userDrawn="1"/>
          </p:nvSpPr>
          <p:spPr bwMode="auto">
            <a:xfrm>
              <a:off x="4002736" y="1734771"/>
              <a:ext cx="1998501" cy="1997434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F06F9395-EBDF-4835-8383-D3762A8E2624}"/>
                </a:ext>
              </a:extLst>
            </p:cNvPr>
            <p:cNvSpPr/>
            <p:nvPr userDrawn="1"/>
          </p:nvSpPr>
          <p:spPr bwMode="auto">
            <a:xfrm>
              <a:off x="6193309" y="1701428"/>
              <a:ext cx="1998501" cy="1997434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026968F4-C32C-4CA7-8862-01C2361762D8}"/>
                </a:ext>
              </a:extLst>
            </p:cNvPr>
            <p:cNvSpPr/>
            <p:nvPr userDrawn="1"/>
          </p:nvSpPr>
          <p:spPr bwMode="auto">
            <a:xfrm>
              <a:off x="6193309" y="3860816"/>
              <a:ext cx="1996914" cy="1997434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8F9520A0-F7B1-480C-BC04-488DC09A2B27}"/>
                </a:ext>
              </a:extLst>
            </p:cNvPr>
            <p:cNvSpPr/>
            <p:nvPr userDrawn="1"/>
          </p:nvSpPr>
          <p:spPr bwMode="auto">
            <a:xfrm>
              <a:off x="4002736" y="3865579"/>
              <a:ext cx="1998501" cy="199902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63010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2CDEDC12-D374-46F9-9C97-60F563B48BC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F464A21-D800-4D06-8F54-8F3ED95A50AE}"/>
              </a:ext>
            </a:extLst>
          </p:cNvPr>
          <p:cNvSpPr/>
          <p:nvPr userDrawn="1"/>
        </p:nvSpPr>
        <p:spPr>
          <a:xfrm>
            <a:off x="4660900" y="1514475"/>
            <a:ext cx="3690938" cy="45783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C2E46B7-D863-4802-ACD1-64A6FF405E6E}"/>
              </a:ext>
            </a:extLst>
          </p:cNvPr>
          <p:cNvSpPr/>
          <p:nvPr userDrawn="1"/>
        </p:nvSpPr>
        <p:spPr bwMode="auto">
          <a:xfrm>
            <a:off x="750888" y="15144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D78A4A6-4965-4E49-B445-35493058795C}"/>
              </a:ext>
            </a:extLst>
          </p:cNvPr>
          <p:cNvSpPr/>
          <p:nvPr userDrawn="1"/>
        </p:nvSpPr>
        <p:spPr bwMode="auto">
          <a:xfrm>
            <a:off x="750888" y="2678113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D5D584C-8208-4FA8-8904-0D74602D8A87}"/>
              </a:ext>
            </a:extLst>
          </p:cNvPr>
          <p:cNvSpPr/>
          <p:nvPr userDrawn="1"/>
        </p:nvSpPr>
        <p:spPr bwMode="auto">
          <a:xfrm>
            <a:off x="750888" y="3841750"/>
            <a:ext cx="3821112" cy="1087438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53A8432-3B31-4126-9110-3251F7CE3D4C}"/>
              </a:ext>
            </a:extLst>
          </p:cNvPr>
          <p:cNvSpPr/>
          <p:nvPr userDrawn="1"/>
        </p:nvSpPr>
        <p:spPr bwMode="auto">
          <a:xfrm>
            <a:off x="750888" y="50069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594849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77C4D9BB-816B-4897-B32A-1015BAAB45E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9176871-C226-4C73-9C9C-B8D685752E74}"/>
              </a:ext>
            </a:extLst>
          </p:cNvPr>
          <p:cNvSpPr/>
          <p:nvPr userDrawn="1"/>
        </p:nvSpPr>
        <p:spPr>
          <a:xfrm>
            <a:off x="2895600" y="1514475"/>
            <a:ext cx="5492750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F082661-B750-46AD-AD89-8B250B22DEA9}"/>
              </a:ext>
            </a:extLst>
          </p:cNvPr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359691F-CE81-423D-AD74-AA10D72E24F2}"/>
              </a:ext>
            </a:extLst>
          </p:cNvPr>
          <p:cNvSpPr/>
          <p:nvPr userDrawn="1"/>
        </p:nvSpPr>
        <p:spPr>
          <a:xfrm>
            <a:off x="755650" y="1514475"/>
            <a:ext cx="2036763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852842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403F9D5-7B54-49B5-A74F-FA5EF9950E9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74362B3-0084-4CA5-B118-A63EFDB5BBA9}"/>
              </a:ext>
            </a:extLst>
          </p:cNvPr>
          <p:cNvSpPr/>
          <p:nvPr userDrawn="1"/>
        </p:nvSpPr>
        <p:spPr>
          <a:xfrm>
            <a:off x="755650" y="1514475"/>
            <a:ext cx="2852738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8DB708F-2342-4B9A-8828-E3D670AA307D}"/>
              </a:ext>
            </a:extLst>
          </p:cNvPr>
          <p:cNvSpPr/>
          <p:nvPr userDrawn="1"/>
        </p:nvSpPr>
        <p:spPr>
          <a:xfrm>
            <a:off x="3683000" y="4614863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B60DBDB-870E-4CCA-932B-64E7980C6DB7}"/>
              </a:ext>
            </a:extLst>
          </p:cNvPr>
          <p:cNvSpPr/>
          <p:nvPr userDrawn="1"/>
        </p:nvSpPr>
        <p:spPr>
          <a:xfrm>
            <a:off x="3683000" y="1519238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0538EBB-FEF2-475A-B5C2-5117E9DD5AC0}"/>
              </a:ext>
            </a:extLst>
          </p:cNvPr>
          <p:cNvSpPr/>
          <p:nvPr userDrawn="1"/>
        </p:nvSpPr>
        <p:spPr>
          <a:xfrm>
            <a:off x="3683000" y="3067050"/>
            <a:ext cx="470535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2262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57CAA971-B308-429E-B1D9-8FF573F749B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E95D375-BA76-450A-B28A-9A6CF3855D70}"/>
              </a:ext>
            </a:extLst>
          </p:cNvPr>
          <p:cNvSpPr/>
          <p:nvPr userDrawn="1"/>
        </p:nvSpPr>
        <p:spPr>
          <a:xfrm>
            <a:off x="4611688" y="1514475"/>
            <a:ext cx="3776662" cy="281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91DFF96-2665-473B-BE47-C7BEE475EFED}"/>
              </a:ext>
            </a:extLst>
          </p:cNvPr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F01A337-7B1E-4B62-BE1A-7B3AAF46CB55}"/>
              </a:ext>
            </a:extLst>
          </p:cNvPr>
          <p:cNvSpPr/>
          <p:nvPr userDrawn="1"/>
        </p:nvSpPr>
        <p:spPr>
          <a:xfrm>
            <a:off x="755650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63BCD5E-01EC-447A-BF79-B4B798329A75}"/>
              </a:ext>
            </a:extLst>
          </p:cNvPr>
          <p:cNvSpPr/>
          <p:nvPr userDrawn="1"/>
        </p:nvSpPr>
        <p:spPr>
          <a:xfrm>
            <a:off x="2684463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00953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F5BBC63-234B-4AB5-BB56-6BEF62187BF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F15F4EE-2C87-4BEB-BCEB-21FE48D2B8CD}"/>
              </a:ext>
            </a:extLst>
          </p:cNvPr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0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6626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3472961-742D-4A42-A49F-A7D3B2A57D9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76C64D7C-6CDD-4F74-8AFA-29BA0A4E4B8C}"/>
              </a:ext>
            </a:extLst>
          </p:cNvPr>
          <p:cNvSpPr/>
          <p:nvPr userDrawn="1"/>
        </p:nvSpPr>
        <p:spPr>
          <a:xfrm>
            <a:off x="760413" y="4340225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B8BFB2A1-1C78-4D00-A47A-1E34F1ADBA2C}"/>
              </a:ext>
            </a:extLst>
          </p:cNvPr>
          <p:cNvSpPr/>
          <p:nvPr userDrawn="1"/>
        </p:nvSpPr>
        <p:spPr>
          <a:xfrm>
            <a:off x="3336925" y="4340225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E7E7D70B-F9BF-451E-ABD2-8964A5469249}"/>
              </a:ext>
            </a:extLst>
          </p:cNvPr>
          <p:cNvSpPr/>
          <p:nvPr userDrawn="1"/>
        </p:nvSpPr>
        <p:spPr>
          <a:xfrm>
            <a:off x="5915025" y="4340225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7E16E970-BB60-4F49-B466-56316E0EAAAD}"/>
              </a:ext>
            </a:extLst>
          </p:cNvPr>
          <p:cNvSpPr/>
          <p:nvPr userDrawn="1"/>
        </p:nvSpPr>
        <p:spPr>
          <a:xfrm>
            <a:off x="755650" y="2493963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0F50E5DF-88B2-400A-BEA1-ED89079CE05D}"/>
              </a:ext>
            </a:extLst>
          </p:cNvPr>
          <p:cNvSpPr/>
          <p:nvPr userDrawn="1"/>
        </p:nvSpPr>
        <p:spPr>
          <a:xfrm>
            <a:off x="3332163" y="2493963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60A6C559-221B-4E8C-A9FF-1CEA9179D93D}"/>
              </a:ext>
            </a:extLst>
          </p:cNvPr>
          <p:cNvSpPr/>
          <p:nvPr userDrawn="1"/>
        </p:nvSpPr>
        <p:spPr>
          <a:xfrm>
            <a:off x="5910263" y="2493963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89036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2C6B508-9B53-4239-8A4E-1B68D8C39EB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10A7F2-5120-4361-BA45-0325E9874D01}"/>
              </a:ext>
            </a:extLst>
          </p:cNvPr>
          <p:cNvSpPr/>
          <p:nvPr userDrawn="1"/>
        </p:nvSpPr>
        <p:spPr>
          <a:xfrm>
            <a:off x="3752850" y="4616450"/>
            <a:ext cx="2274888" cy="14668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29A77FF-7C07-4BCF-A0FA-0BEDBE745840}"/>
              </a:ext>
            </a:extLst>
          </p:cNvPr>
          <p:cNvSpPr/>
          <p:nvPr userDrawn="1"/>
        </p:nvSpPr>
        <p:spPr>
          <a:xfrm>
            <a:off x="3752850" y="3067050"/>
            <a:ext cx="2274888" cy="14605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B8EDF0F-0039-4E32-9576-6CDBE8A4541D}"/>
              </a:ext>
            </a:extLst>
          </p:cNvPr>
          <p:cNvSpPr/>
          <p:nvPr userDrawn="1"/>
        </p:nvSpPr>
        <p:spPr>
          <a:xfrm>
            <a:off x="3752850" y="1514475"/>
            <a:ext cx="2274888" cy="1463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AA2CE43-D7D4-4D6B-B1B1-D81FB2DB6C9D}"/>
              </a:ext>
            </a:extLst>
          </p:cNvPr>
          <p:cNvSpPr/>
          <p:nvPr userDrawn="1"/>
        </p:nvSpPr>
        <p:spPr>
          <a:xfrm>
            <a:off x="6119813" y="4616450"/>
            <a:ext cx="2274887" cy="1466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1707D06-5108-4F48-ADD7-718C8867F845}"/>
              </a:ext>
            </a:extLst>
          </p:cNvPr>
          <p:cNvSpPr/>
          <p:nvPr userDrawn="1"/>
        </p:nvSpPr>
        <p:spPr>
          <a:xfrm>
            <a:off x="6119813" y="3067050"/>
            <a:ext cx="2274887" cy="1460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95B59EA-8F52-4D7E-990B-CC3ACBF82D97}"/>
              </a:ext>
            </a:extLst>
          </p:cNvPr>
          <p:cNvSpPr/>
          <p:nvPr userDrawn="1"/>
        </p:nvSpPr>
        <p:spPr>
          <a:xfrm>
            <a:off x="6119813" y="1514475"/>
            <a:ext cx="2274887" cy="14636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6618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DFBF9A9E-7725-441B-B163-43A04E577E3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5DD1C7FA-268A-4496-A56D-7BBEBE436361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C23052A-6C24-464C-9FEC-BB818BF7D756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271AA7F-9F2F-47B7-87DF-0A631A40E1E0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C27304E8-68EA-4811-A58C-B43E632C3975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/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9717057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7F9B543-A954-49A6-8AA5-13057CF41E1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33525" y="2078038"/>
            <a:ext cx="6067425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50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2400">
                <a:latin typeface="BPreplay" pitchFamily="50" charset="0"/>
              </a:rPr>
              <a:t>Please create your title slide, main slides and end slide backgrounds in </a:t>
            </a:r>
            <a:r>
              <a:rPr lang="en-GB" altLang="en-US" sz="2400" b="1">
                <a:latin typeface="BPreplay" pitchFamily="50" charset="0"/>
              </a:rPr>
              <a:t>Photoshop</a:t>
            </a:r>
            <a:r>
              <a:rPr lang="en-GB" altLang="en-US" sz="2400">
                <a:latin typeface="BPreplay" pitchFamily="50" charset="0"/>
              </a:rPr>
              <a:t> using the </a:t>
            </a:r>
            <a:r>
              <a:rPr lang="en-GB" altLang="en-US" sz="2400" b="1">
                <a:latin typeface="BPreplay" pitchFamily="50" charset="0"/>
              </a:rPr>
              <a:t>PowerPoint Actions</a:t>
            </a:r>
            <a:r>
              <a:rPr lang="en-GB" altLang="en-US" sz="2400">
                <a:latin typeface="BPreplay" pitchFamily="50" charset="0"/>
              </a:rPr>
              <a:t> (Z:\#Action Templates\#Actions\PowerPoint)</a:t>
            </a:r>
          </a:p>
          <a:p>
            <a:pPr algn="ctr" eaLnBrk="1" hangingPunct="1">
              <a:defRPr/>
            </a:pPr>
            <a:endParaRPr lang="en-GB" altLang="en-US" sz="2400">
              <a:latin typeface="BPreplay" pitchFamily="50" charset="0"/>
            </a:endParaRPr>
          </a:p>
          <a:p>
            <a:pPr algn="ctr" eaLnBrk="1" hangingPunct="1">
              <a:defRPr/>
            </a:pPr>
            <a:r>
              <a:rPr lang="en-GB" altLang="en-US" sz="2400">
                <a:latin typeface="BPreplay" pitchFamily="50" charset="0"/>
              </a:rPr>
              <a:t>Add your backgrounds to the appropriate </a:t>
            </a:r>
            <a:r>
              <a:rPr lang="en-GB" altLang="en-US" sz="2400" b="1">
                <a:latin typeface="BPreplay" pitchFamily="50" charset="0"/>
              </a:rPr>
              <a:t>Master Slides</a:t>
            </a:r>
            <a:r>
              <a:rPr lang="en-GB" altLang="en-US" sz="2400">
                <a:latin typeface="BPreplay" pitchFamily="50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58896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5600" y="-68263"/>
            <a:ext cx="5918200" cy="837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5"/>
          <p:cNvSpPr txBox="1">
            <a:spLocks noChangeArrowheads="1"/>
          </p:cNvSpPr>
          <p:nvPr/>
        </p:nvSpPr>
        <p:spPr bwMode="auto">
          <a:xfrm>
            <a:off x="2354263" y="615950"/>
            <a:ext cx="44354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>
                <a:solidFill>
                  <a:schemeClr val="tx1"/>
                </a:solidFill>
                <a:latin typeface="Finger Paint" pitchFamily="34" charset="0"/>
              </a:rPr>
              <a:t>Chinese Lantern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475" y="-206375"/>
            <a:ext cx="4845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475" y="-141288"/>
            <a:ext cx="484505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475" y="-207963"/>
            <a:ext cx="484505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475" y="-141288"/>
            <a:ext cx="484505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9475" y="-141288"/>
            <a:ext cx="484505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185AF2B12AB34EAF78D8A3CFD42E78" ma:contentTypeVersion="12" ma:contentTypeDescription="Create a new document." ma:contentTypeScope="" ma:versionID="b7795bdc26526e19809f04d2fcbfd661">
  <xsd:schema xmlns:xsd="http://www.w3.org/2001/XMLSchema" xmlns:xs="http://www.w3.org/2001/XMLSchema" xmlns:p="http://schemas.microsoft.com/office/2006/metadata/properties" xmlns:ns3="8f5d97e6-ded4-425f-9516-8df36f1c414c" xmlns:ns4="bb044fed-4f04-426b-90a2-132be3e04469" targetNamespace="http://schemas.microsoft.com/office/2006/metadata/properties" ma:root="true" ma:fieldsID="82fb3800a830b7e4ddd325ffdce2b164" ns3:_="" ns4:_="">
    <xsd:import namespace="8f5d97e6-ded4-425f-9516-8df36f1c414c"/>
    <xsd:import namespace="bb044fed-4f04-426b-90a2-132be3e0446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5d97e6-ded4-425f-9516-8df36f1c414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044fed-4f04-426b-90a2-132be3e04469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5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1E23519-166E-44DF-8C17-399F88F7385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5d97e6-ded4-425f-9516-8df36f1c414c"/>
    <ds:schemaRef ds:uri="bb044fed-4f04-426b-90a2-132be3e0446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4DEEDDF-984B-4B6B-8321-1258F3BC95B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0B75DDE-7B18-470D-9C8F-EC134FE543E6}">
  <ds:schemaRefs>
    <ds:schemaRef ds:uri="http://schemas.microsoft.com/office/2006/metadata/properties"/>
    <ds:schemaRef ds:uri="bb044fed-4f04-426b-90a2-132be3e04469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8f5d97e6-ded4-425f-9516-8df36f1c414c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1194</TotalTime>
  <Words>2</Words>
  <Application>Microsoft Office PowerPoint</Application>
  <PresentationFormat>On-screen Show (4:3)</PresentationFormat>
  <Paragraphs>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BPreplay</vt:lpstr>
      <vt:lpstr>Sassoon Infant Md</vt:lpstr>
      <vt:lpstr>Finger Paint</vt:lpstr>
      <vt:lpstr>Calibri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103</cp:revision>
  <dcterms:created xsi:type="dcterms:W3CDTF">2014-10-01T16:09:27Z</dcterms:created>
  <dcterms:modified xsi:type="dcterms:W3CDTF">2021-02-08T12:51:56Z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0x01010064185AF2B12AB34EAF78D8A3CFD42E78</vt:lpwstr>
  </property>
</Properties>
</file>