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8" r:id="rId5"/>
    <p:sldId id="275" r:id="rId6"/>
    <p:sldId id="269" r:id="rId7"/>
    <p:sldId id="270" r:id="rId8"/>
    <p:sldId id="271" r:id="rId9"/>
    <p:sldId id="272" r:id="rId10"/>
    <p:sldId id="273" r:id="rId11"/>
    <p:sldId id="274" r:id="rId12"/>
    <p:sldId id="267" r:id="rId13"/>
  </p:sldIdLst>
  <p:sldSz cx="9144000" cy="6858000" type="screen4x3"/>
  <p:notesSz cx="6858000" cy="9144000"/>
  <p:embeddedFontLst>
    <p:embeddedFont>
      <p:font typeface="Twinkl" panose="020B0604020202020204" pitchFamily="2" charset="0"/>
      <p:regular r:id="rId16"/>
      <p:bold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 SemiBold" pitchFamily="2" charset="0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96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320E6BA-D0CB-45D8-AA21-11B6909F83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093D5E-D975-49E0-9DA2-9112DD54D88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6C6253-330D-45B2-818E-33EF94B089D8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0E114A-3DC1-4E13-BF4F-6C241A075B0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1CE865-6371-4F11-97BB-A7B8D3C427F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AA836D-B34A-4C78-AB35-78C1034DBA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2A9658E-83B7-41D7-98FE-12EEE2A0E2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B48285-E81D-4082-84D8-3EA29FED713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4500F38-FF08-457A-BC81-E434594C2CFA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D320081-3FE9-4632-9ED0-218368F0A3C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A54F90-28F1-40D5-834C-0EE4EE8038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ED39CC-0C86-41D2-A356-E6DB9814414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509968-DDA1-4F81-9068-AB8F23A0C2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29E0BD4-4E8F-4F06-B357-BC5E844450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7619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C3D41B2-476B-415F-9EB0-ADED2E84C49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942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AB4D65A-9939-46D5-894E-933E5EF005E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3943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DF0E192-C70E-4273-B398-E0B851E002F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86944E0-A5B1-4394-A74A-2407C12454FA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754BB8F-C746-4062-9FF6-FF446FB4F9B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B44BC55-C21D-4D8D-8EF5-A5A2012D10DE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704F113D-130C-4DF9-BD5A-FA3CA7D7320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02190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2207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6905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What noises can you make with your fingers or hands?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38" y="1116013"/>
            <a:ext cx="7604125" cy="537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Can you…?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187575" y="1473200"/>
            <a:ext cx="47593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sz="360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Clap! Snap! Click! Tap</a:t>
            </a:r>
          </a:p>
        </p:txBody>
      </p:sp>
      <p:pic>
        <p:nvPicPr>
          <p:cNvPr id="1024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2947988"/>
            <a:ext cx="259080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381250"/>
            <a:ext cx="1497013" cy="294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175" y="3065463"/>
            <a:ext cx="2457450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6651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What noises can you make</a:t>
            </a:r>
            <a:br>
              <a:rPr lang="en-GB" altLang="en-US" sz="3600" smtClean="0"/>
            </a:br>
            <a:r>
              <a:rPr lang="en-GB" altLang="en-US" sz="3600" smtClean="0"/>
              <a:t>with your mouth?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3124200"/>
            <a:ext cx="4032250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Can you…?</a:t>
            </a:r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2257425" y="1473200"/>
            <a:ext cx="4619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Pop! Shhhhhhh! Hum</a:t>
            </a:r>
          </a:p>
        </p:txBody>
      </p:sp>
      <p:pic>
        <p:nvPicPr>
          <p:cNvPr id="12292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363" y="2344738"/>
            <a:ext cx="33242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65138" y="723900"/>
            <a:ext cx="8220075" cy="99536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What sounds can you make</a:t>
            </a:r>
            <a:br>
              <a:rPr lang="en-GB" altLang="en-US" sz="3600" smtClean="0"/>
            </a:br>
            <a:r>
              <a:rPr lang="en-GB" altLang="en-US" sz="3600" smtClean="0"/>
              <a:t>with your feet?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188" y="2065338"/>
            <a:ext cx="2322512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13" y="1843088"/>
            <a:ext cx="1165225" cy="422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2597" flipV="1">
            <a:off x="1074738" y="5197475"/>
            <a:ext cx="158591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68443">
            <a:off x="6543675" y="5043488"/>
            <a:ext cx="163195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Can you…?</a:t>
            </a:r>
          </a:p>
        </p:txBody>
      </p:sp>
      <p:sp>
        <p:nvSpPr>
          <p:cNvPr id="14339" name="Rectangle 1"/>
          <p:cNvSpPr>
            <a:spLocks noChangeArrowheads="1"/>
          </p:cNvSpPr>
          <p:nvPr/>
        </p:nvSpPr>
        <p:spPr bwMode="auto">
          <a:xfrm>
            <a:off x="2349500" y="1473200"/>
            <a:ext cx="44354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Stomp! Stamp! Tap!</a:t>
            </a:r>
          </a:p>
        </p:txBody>
      </p:sp>
      <p:pic>
        <p:nvPicPr>
          <p:cNvPr id="1434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975" y="2306638"/>
            <a:ext cx="2206625" cy="381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2466975"/>
            <a:ext cx="3168650" cy="358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550863" y="766763"/>
            <a:ext cx="8220075" cy="2136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Can you think of any other sounds you can make with different</a:t>
            </a:r>
            <a:br>
              <a:rPr lang="en-GB" altLang="en-US" sz="3600" smtClean="0"/>
            </a:br>
            <a:r>
              <a:rPr lang="en-GB" altLang="en-US" sz="3600" smtClean="0"/>
              <a:t>parts of your body?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25" y="3090863"/>
            <a:ext cx="185737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2957513"/>
            <a:ext cx="2513012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3DE8BB92F08C42B40CE7DCA914A8B0" ma:contentTypeVersion="10" ma:contentTypeDescription="Create a new document." ma:contentTypeScope="" ma:versionID="1ee7d8554ea6c7608e512e720efd331a">
  <xsd:schema xmlns:xsd="http://www.w3.org/2001/XMLSchema" xmlns:xs="http://www.w3.org/2001/XMLSchema" xmlns:p="http://schemas.microsoft.com/office/2006/metadata/properties" xmlns:ns3="7023fb71-e782-487d-9796-78a7f0096629" targetNamespace="http://schemas.microsoft.com/office/2006/metadata/properties" ma:root="true" ma:fieldsID="a591340ef3b647ba8b61ff0ee943c9f5" ns3:_="">
    <xsd:import namespace="7023fb71-e782-487d-9796-78a7f009662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23fb71-e782-487d-9796-78a7f00966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57485D-44B7-4B2E-A359-A04E4AC9AE5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AFEFD8-BC6D-4A19-A213-3E46FC4EBE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23fb71-e782-487d-9796-78a7f00966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58A3B2-7246-43F8-B419-9671ECA54DE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7023fb71-e782-487d-9796-78a7f0096629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46</TotalTime>
  <Words>60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Twinkl</vt:lpstr>
      <vt:lpstr>Arial</vt:lpstr>
      <vt:lpstr>Sassoon Infant Rg</vt:lpstr>
      <vt:lpstr>Calibri</vt:lpstr>
      <vt:lpstr>Times New Roman</vt:lpstr>
      <vt:lpstr>Twinkl SemiBold</vt:lpstr>
      <vt:lpstr>Office Theme</vt:lpstr>
      <vt:lpstr>PowerPoint Presentation</vt:lpstr>
      <vt:lpstr>What noises can you make with your fingers or hands?</vt:lpstr>
      <vt:lpstr>Can you…?</vt:lpstr>
      <vt:lpstr>What noises can you make with your mouth?</vt:lpstr>
      <vt:lpstr>Can you…?</vt:lpstr>
      <vt:lpstr>What sounds can you make with your feet?</vt:lpstr>
      <vt:lpstr>Can you…?</vt:lpstr>
      <vt:lpstr>Can you think of any other sounds you can make with different parts of your body?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Janine Nayler</cp:lastModifiedBy>
  <cp:revision>7</cp:revision>
  <dcterms:created xsi:type="dcterms:W3CDTF">2017-02-17T15:46:56Z</dcterms:created>
  <dcterms:modified xsi:type="dcterms:W3CDTF">2021-01-19T12:11:13Z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0x0101001A3DE8BB92F08C42B40CE7DCA914A8B0</vt:lpwstr>
  </property>
</Properties>
</file>