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72" r:id="rId5"/>
    <p:sldId id="265" r:id="rId6"/>
    <p:sldId id="274" r:id="rId7"/>
    <p:sldId id="266" r:id="rId8"/>
    <p:sldId id="271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80" autoAdjust="0"/>
    <p:restoredTop sz="94660"/>
  </p:normalViewPr>
  <p:slideViewPr>
    <p:cSldViewPr>
      <p:cViewPr varScale="1">
        <p:scale>
          <a:sx n="105" d="100"/>
          <a:sy n="105" d="100"/>
        </p:scale>
        <p:origin x="172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2B4E9-09ED-4029-8F73-045CEE274B6D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7FF9A-BCCA-426A-9358-D0144981220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-jMyDR6kSQ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zyDs0wb3FAE" TargetMode="External"/><Relationship Id="rId3" Type="http://schemas.openxmlformats.org/officeDocument/2006/relationships/audio" Target="../media/audio4.wav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audio" Target="../media/audio5.wav"/><Relationship Id="rId7" Type="http://schemas.openxmlformats.org/officeDocument/2006/relationships/image" Target="../media/image2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audio" Target="../media/audio6.wav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1xNuU7gaAQ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98" y="764704"/>
            <a:ext cx="3729070" cy="1872208"/>
          </a:xfrm>
          <a:prstGeom prst="rect">
            <a:avLst/>
          </a:prstGeom>
        </p:spPr>
      </p:pic>
      <p:pic>
        <p:nvPicPr>
          <p:cNvPr id="6" name="Picture 5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5679" y="4293096"/>
            <a:ext cx="2441311" cy="13950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22389" y="2636912"/>
            <a:ext cx="4227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LO: To match sensory function to body part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5732"/>
            <a:ext cx="4464496" cy="1331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660867"/>
            <a:ext cx="4176464" cy="1197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Relat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412776"/>
            <a:ext cx="4176464" cy="41764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Image result for senses animated 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772816"/>
            <a:ext cx="4752975" cy="3048001"/>
          </a:xfrm>
          <a:prstGeom prst="rect">
            <a:avLst/>
          </a:prstGeom>
          <a:noFill/>
        </p:spPr>
      </p:pic>
      <p:pic>
        <p:nvPicPr>
          <p:cNvPr id="6150" name="Picture 6" descr="Related imag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12776"/>
            <a:ext cx="3672408" cy="3878064"/>
          </a:xfrm>
          <a:prstGeom prst="rect">
            <a:avLst/>
          </a:prstGeom>
          <a:noFill/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0"/>
            <a:ext cx="8388424" cy="1341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445224"/>
            <a:ext cx="8496944" cy="1353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780928"/>
            <a:ext cx="4224879" cy="386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764704"/>
            <a:ext cx="3133125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Image result for watching tv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3717032"/>
            <a:ext cx="3375958" cy="2813298"/>
          </a:xfrm>
          <a:prstGeom prst="rect">
            <a:avLst/>
          </a:prstGeom>
          <a:noFill/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340768"/>
            <a:ext cx="5076825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0"/>
            <a:ext cx="1911474" cy="1396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60648"/>
            <a:ext cx="16383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340768"/>
            <a:ext cx="51435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AutoShape 8" descr="Image result for ear icon transparent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82" name="AutoShape 10" descr="Image result for ear icon transparent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5364088" y="476672"/>
            <a:ext cx="3876600" cy="2513080"/>
            <a:chOff x="5364088" y="476672"/>
            <a:chExt cx="3876600" cy="2513080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64088" y="476672"/>
              <a:ext cx="3208186" cy="2513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4" name="Picture 12" descr="Image result for ear icon transparent background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316416" y="704528"/>
              <a:ext cx="924272" cy="924272"/>
            </a:xfrm>
            <a:prstGeom prst="rect">
              <a:avLst/>
            </a:prstGeom>
            <a:noFill/>
          </p:spPr>
        </p:pic>
      </p:grpSp>
      <p:grpSp>
        <p:nvGrpSpPr>
          <p:cNvPr id="15" name="Group 14"/>
          <p:cNvGrpSpPr/>
          <p:nvPr/>
        </p:nvGrpSpPr>
        <p:grpSpPr>
          <a:xfrm>
            <a:off x="3923928" y="3429000"/>
            <a:ext cx="5400600" cy="2863549"/>
            <a:chOff x="3923928" y="3429000"/>
            <a:chExt cx="5400600" cy="2863549"/>
          </a:xfrm>
        </p:grpSpPr>
        <p:pic>
          <p:nvPicPr>
            <p:cNvPr id="3074" name="Picture 2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923928" y="3429000"/>
              <a:ext cx="4464496" cy="28635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6" name="Picture 14" descr="Image result for ear icon transparent background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136904" y="3933056"/>
              <a:ext cx="1187624" cy="1187624"/>
            </a:xfrm>
            <a:prstGeom prst="rect">
              <a:avLst/>
            </a:prstGeom>
            <a:noFill/>
          </p:spPr>
        </p:pic>
      </p:grpSp>
      <p:grpSp>
        <p:nvGrpSpPr>
          <p:cNvPr id="14" name="Group 13"/>
          <p:cNvGrpSpPr/>
          <p:nvPr/>
        </p:nvGrpSpPr>
        <p:grpSpPr>
          <a:xfrm>
            <a:off x="251520" y="3356992"/>
            <a:ext cx="3456384" cy="2921740"/>
            <a:chOff x="251520" y="3356992"/>
            <a:chExt cx="3456384" cy="2921740"/>
          </a:xfrm>
        </p:grpSpPr>
        <p:pic>
          <p:nvPicPr>
            <p:cNvPr id="3073" name="Picture 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51520" y="3429000"/>
              <a:ext cx="2808312" cy="28497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8" name="Picture 16" descr="Image result for ear icon transparent background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843808" y="3356992"/>
              <a:ext cx="864096" cy="86409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acman_Introduction_Music-KP-82638740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mbulance-SoundBible.com-1013640058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 result for man smelling ro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3429000"/>
            <a:ext cx="4428489" cy="2952328"/>
          </a:xfrm>
          <a:prstGeom prst="rect">
            <a:avLst/>
          </a:prstGeom>
          <a:noFill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717032"/>
            <a:ext cx="2880320" cy="2419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188640"/>
            <a:ext cx="3179611" cy="2639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556792"/>
            <a:ext cx="534352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188640"/>
            <a:ext cx="1939127" cy="13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221088"/>
            <a:ext cx="3071614" cy="2098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2204864"/>
            <a:ext cx="4447416" cy="38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1700808"/>
            <a:ext cx="2448272" cy="2208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0"/>
            <a:ext cx="2163753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260648"/>
            <a:ext cx="52387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at Chips-SoundBible.com-184280640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Mmm Woman Sensual-SoundBible.com-1076641667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77072"/>
            <a:ext cx="2376264" cy="248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6" y="1628800"/>
            <a:ext cx="3347476" cy="2388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844824"/>
            <a:ext cx="52101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778" y="44624"/>
            <a:ext cx="207097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88640"/>
            <a:ext cx="6192688" cy="1279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5157192"/>
            <a:ext cx="53435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2564904"/>
            <a:ext cx="7158757" cy="1267259"/>
          </a:xfrm>
          <a:prstGeom prst="rect">
            <a:avLst/>
          </a:prstGeom>
        </p:spPr>
      </p:pic>
      <p:pic>
        <p:nvPicPr>
          <p:cNvPr id="3" name="Picture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4437112"/>
            <a:ext cx="3024336" cy="16951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7658" y="474055"/>
            <a:ext cx="2552700" cy="1485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1681</TotalTime>
  <Words>9</Words>
  <Application>Microsoft Office PowerPoint</Application>
  <PresentationFormat>On-screen Show (4:3)</PresentationFormat>
  <Paragraphs>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Molly Parkin</dc:creator>
  <cp:lastModifiedBy>Janine Nayler</cp:lastModifiedBy>
  <cp:revision>47</cp:revision>
  <dcterms:created xsi:type="dcterms:W3CDTF">2018-11-05T18:19:07Z</dcterms:created>
  <dcterms:modified xsi:type="dcterms:W3CDTF">2020-04-24T08:28:02Z</dcterms:modified>
</cp:coreProperties>
</file>