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4301" r:id="rId1"/>
  </p:sldMasterIdLst>
  <p:notesMasterIdLst>
    <p:notesMasterId r:id="rId18"/>
  </p:notesMasterIdLst>
  <p:handoutMasterIdLst>
    <p:handoutMasterId r:id="rId19"/>
  </p:handoutMasterIdLst>
  <p:sldIdLst>
    <p:sldId id="258" r:id="rId2"/>
    <p:sldId id="277" r:id="rId3"/>
    <p:sldId id="26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9" r:id="rId14"/>
    <p:sldId id="288" r:id="rId15"/>
    <p:sldId id="278" r:id="rId16"/>
    <p:sldId id="290" r:id="rId17"/>
  </p:sldIdLst>
  <p:sldSz cx="17640300" cy="8820150"/>
  <p:notesSz cx="6858000" cy="9144000"/>
  <p:embeddedFontLst>
    <p:embeddedFont>
      <p:font typeface="Twinkl" panose="020B0604020202020204" pitchFamily="2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</p:embeddedFontLst>
  <p:defaultTextStyle>
    <a:defPPr>
      <a:defRPr lang="en-US"/>
    </a:defPPr>
    <a:lvl1pPr algn="l" defTabSz="1509713" rtl="0" eaLnBrk="0" fontAlgn="base" hangingPunct="0">
      <a:spcBef>
        <a:spcPct val="0"/>
      </a:spcBef>
      <a:spcAft>
        <a:spcPct val="0"/>
      </a:spcAft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754063" indent="-334963" algn="l" defTabSz="1509713" rtl="0" eaLnBrk="0" fontAlgn="base" hangingPunct="0">
      <a:spcBef>
        <a:spcPct val="0"/>
      </a:spcBef>
      <a:spcAft>
        <a:spcPct val="0"/>
      </a:spcAft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1509713" indent="-669925" algn="l" defTabSz="1509713" rtl="0" eaLnBrk="0" fontAlgn="base" hangingPunct="0">
      <a:spcBef>
        <a:spcPct val="0"/>
      </a:spcBef>
      <a:spcAft>
        <a:spcPct val="0"/>
      </a:spcAft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2265363" indent="-1004888" algn="l" defTabSz="1509713" rtl="0" eaLnBrk="0" fontAlgn="base" hangingPunct="0">
      <a:spcBef>
        <a:spcPct val="0"/>
      </a:spcBef>
      <a:spcAft>
        <a:spcPct val="0"/>
      </a:spcAft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3021013" indent="-1341438" algn="l" defTabSz="1509713" rtl="0" eaLnBrk="0" fontAlgn="base" hangingPunct="0">
      <a:spcBef>
        <a:spcPct val="0"/>
      </a:spcBef>
      <a:spcAft>
        <a:spcPct val="0"/>
      </a:spcAft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75">
          <p15:clr>
            <a:srgbClr val="A4A3A4"/>
          </p15:clr>
        </p15:guide>
        <p15:guide id="2" pos="5556">
          <p15:clr>
            <a:srgbClr val="A4A3A4"/>
          </p15:clr>
        </p15:guide>
        <p15:guide id="3" pos="398">
          <p15:clr>
            <a:srgbClr val="A4A3A4"/>
          </p15:clr>
        </p15:guide>
        <p15:guide id="4" orient="horz" pos="5111">
          <p15:clr>
            <a:srgbClr val="A4A3A4"/>
          </p15:clr>
        </p15:guide>
        <p15:guide id="5" pos="10693">
          <p15:clr>
            <a:srgbClr val="A4A3A4"/>
          </p15:clr>
        </p15:guide>
        <p15:guide id="6" orient="horz" pos="309">
          <p15:clr>
            <a:srgbClr val="A4A3A4"/>
          </p15:clr>
        </p15:guide>
        <p15:guide id="7" pos="607">
          <p15:clr>
            <a:srgbClr val="A4A3A4"/>
          </p15:clr>
        </p15:guide>
        <p15:guide id="8" orient="horz" pos="514">
          <p15:clr>
            <a:srgbClr val="A4A3A4"/>
          </p15:clr>
        </p15:guide>
        <p15:guide id="9" orient="horz" pos="4918">
          <p15:clr>
            <a:srgbClr val="A4A3A4"/>
          </p15:clr>
        </p15:guide>
        <p15:guide id="10" pos="1050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6595"/>
    <a:srgbClr val="505E94"/>
    <a:srgbClr val="4F6395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673" autoAdjust="0"/>
    <p:restoredTop sz="94660"/>
  </p:normalViewPr>
  <p:slideViewPr>
    <p:cSldViewPr snapToGrid="0">
      <p:cViewPr varScale="1">
        <p:scale>
          <a:sx n="68" d="100"/>
          <a:sy n="68" d="100"/>
        </p:scale>
        <p:origin x="442" y="82"/>
      </p:cViewPr>
      <p:guideLst>
        <p:guide orient="horz" pos="2675"/>
        <p:guide pos="5556"/>
        <p:guide pos="398"/>
        <p:guide orient="horz" pos="5111"/>
        <p:guide pos="10693"/>
        <p:guide orient="horz" pos="309"/>
        <p:guide pos="607"/>
        <p:guide orient="horz" pos="514"/>
        <p:guide orient="horz" pos="4918"/>
        <p:guide pos="10505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249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C02EBF3-6A99-4F36-8645-726A079B172B}" type="datetimeFigureOut">
              <a:rPr lang="en-GB"/>
              <a:pPr>
                <a:defRPr/>
              </a:pPr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9410D5-21C2-4B4B-BFDF-3316BC62C25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BC5F4B4-5758-4F3B-8F4C-6612A5252B25}" type="datetimeFigureOut">
              <a:rPr lang="en-GB"/>
              <a:pPr>
                <a:defRPr/>
              </a:pPr>
              <a:t>11/05/2020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2900" y="1143000"/>
            <a:ext cx="6172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A9C4344-3EDF-4D20-92FF-5A1F493637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1509713" rtl="0" eaLnBrk="0" fontAlgn="base" hangingPunct="0">
      <a:spcBef>
        <a:spcPct val="30000"/>
      </a:spcBef>
      <a:spcAft>
        <a:spcPct val="0"/>
      </a:spcAft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754063" algn="l" defTabSz="1509713" rtl="0" eaLnBrk="0" fontAlgn="base" hangingPunct="0">
      <a:spcBef>
        <a:spcPct val="30000"/>
      </a:spcBef>
      <a:spcAft>
        <a:spcPct val="0"/>
      </a:spcAft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1509713" algn="l" defTabSz="1509713" rtl="0" eaLnBrk="0" fontAlgn="base" hangingPunct="0">
      <a:spcBef>
        <a:spcPct val="30000"/>
      </a:spcBef>
      <a:spcAft>
        <a:spcPct val="0"/>
      </a:spcAft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2265363" algn="l" defTabSz="1509713" rtl="0" eaLnBrk="0" fontAlgn="base" hangingPunct="0">
      <a:spcBef>
        <a:spcPct val="30000"/>
      </a:spcBef>
      <a:spcAft>
        <a:spcPct val="0"/>
      </a:spcAft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3021013" algn="l" defTabSz="1509713" rtl="0" eaLnBrk="0" fontAlgn="base" hangingPunct="0">
      <a:spcBef>
        <a:spcPct val="30000"/>
      </a:spcBef>
      <a:spcAft>
        <a:spcPct val="0"/>
      </a:spcAft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3778839" algn="l" defTabSz="1511535" rtl="0" eaLnBrk="1" latinLnBrk="0" hangingPunct="1">
      <a:defRPr sz="1984" kern="1200">
        <a:solidFill>
          <a:schemeClr val="tx1"/>
        </a:solidFill>
        <a:latin typeface="+mn-lt"/>
        <a:ea typeface="+mn-ea"/>
        <a:cs typeface="+mn-cs"/>
      </a:defRPr>
    </a:lvl6pPr>
    <a:lvl7pPr marL="4534606" algn="l" defTabSz="1511535" rtl="0" eaLnBrk="1" latinLnBrk="0" hangingPunct="1">
      <a:defRPr sz="1984" kern="1200">
        <a:solidFill>
          <a:schemeClr val="tx1"/>
        </a:solidFill>
        <a:latin typeface="+mn-lt"/>
        <a:ea typeface="+mn-ea"/>
        <a:cs typeface="+mn-cs"/>
      </a:defRPr>
    </a:lvl7pPr>
    <a:lvl8pPr marL="5290373" algn="l" defTabSz="1511535" rtl="0" eaLnBrk="1" latinLnBrk="0" hangingPunct="1">
      <a:defRPr sz="1984" kern="1200">
        <a:solidFill>
          <a:schemeClr val="tx1"/>
        </a:solidFill>
        <a:latin typeface="+mn-lt"/>
        <a:ea typeface="+mn-ea"/>
        <a:cs typeface="+mn-cs"/>
      </a:defRPr>
    </a:lvl8pPr>
    <a:lvl9pPr marL="6046143" algn="l" defTabSz="1511535" rtl="0" eaLnBrk="1" latinLnBrk="0" hangingPunct="1">
      <a:defRPr sz="198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5038" y="1443483"/>
            <a:ext cx="13230225" cy="3070719"/>
          </a:xfrm>
        </p:spPr>
        <p:txBody>
          <a:bodyPr anchor="b"/>
          <a:lstStyle>
            <a:lvl1pPr algn="ctr">
              <a:defRPr sz="771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5038" y="4632621"/>
            <a:ext cx="13230225" cy="2129494"/>
          </a:xfrm>
        </p:spPr>
        <p:txBody>
          <a:bodyPr/>
          <a:lstStyle>
            <a:lvl1pPr marL="0" indent="0" algn="ctr">
              <a:buNone/>
              <a:defRPr sz="3087"/>
            </a:lvl1pPr>
            <a:lvl2pPr marL="588005" indent="0" algn="ctr">
              <a:buNone/>
              <a:defRPr sz="2572"/>
            </a:lvl2pPr>
            <a:lvl3pPr marL="1176010" indent="0" algn="ctr">
              <a:buNone/>
              <a:defRPr sz="2315"/>
            </a:lvl3pPr>
            <a:lvl4pPr marL="1764015" indent="0" algn="ctr">
              <a:buNone/>
              <a:defRPr sz="2058"/>
            </a:lvl4pPr>
            <a:lvl5pPr marL="2352020" indent="0" algn="ctr">
              <a:buNone/>
              <a:defRPr sz="2058"/>
            </a:lvl5pPr>
            <a:lvl6pPr marL="2940025" indent="0" algn="ctr">
              <a:buNone/>
              <a:defRPr sz="2058"/>
            </a:lvl6pPr>
            <a:lvl7pPr marL="3528030" indent="0" algn="ctr">
              <a:buNone/>
              <a:defRPr sz="2058"/>
            </a:lvl7pPr>
            <a:lvl8pPr marL="4116034" indent="0" algn="ctr">
              <a:buNone/>
              <a:defRPr sz="2058"/>
            </a:lvl8pPr>
            <a:lvl9pPr marL="4704039" indent="0" algn="ctr">
              <a:buNone/>
              <a:defRPr sz="2058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E8FE4-D4F7-427E-B119-2F484D96B617}" type="datetimeFigureOut">
              <a:rPr lang="en-US"/>
              <a:pPr>
                <a:defRPr/>
              </a:pPr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334CC-1B9B-4119-830B-90123E696A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448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3E646-C646-422F-9B26-4145CC70FD2B}" type="datetimeFigureOut">
              <a:rPr lang="en-US"/>
              <a:pPr>
                <a:defRPr/>
              </a:pPr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6B3E7-1133-4D93-B321-3018653AC2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607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3583" y="2198914"/>
            <a:ext cx="15214759" cy="3668937"/>
          </a:xfrm>
        </p:spPr>
        <p:txBody>
          <a:bodyPr anchor="b"/>
          <a:lstStyle>
            <a:lvl1pPr>
              <a:defRPr sz="771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3583" y="5902560"/>
            <a:ext cx="15214759" cy="1929407"/>
          </a:xfrm>
        </p:spPr>
        <p:txBody>
          <a:bodyPr/>
          <a:lstStyle>
            <a:lvl1pPr marL="0" indent="0">
              <a:buNone/>
              <a:defRPr sz="3087">
                <a:solidFill>
                  <a:schemeClr val="tx1">
                    <a:tint val="75000"/>
                  </a:schemeClr>
                </a:solidFill>
              </a:defRPr>
            </a:lvl1pPr>
            <a:lvl2pPr marL="588005" indent="0">
              <a:buNone/>
              <a:defRPr sz="2572">
                <a:solidFill>
                  <a:schemeClr val="tx1">
                    <a:tint val="75000"/>
                  </a:schemeClr>
                </a:solidFill>
              </a:defRPr>
            </a:lvl2pPr>
            <a:lvl3pPr marL="1176010" indent="0">
              <a:buNone/>
              <a:defRPr sz="2315">
                <a:solidFill>
                  <a:schemeClr val="tx1">
                    <a:tint val="75000"/>
                  </a:schemeClr>
                </a:solidFill>
              </a:defRPr>
            </a:lvl3pPr>
            <a:lvl4pPr marL="1764015" indent="0">
              <a:buNone/>
              <a:defRPr sz="2058">
                <a:solidFill>
                  <a:schemeClr val="tx1">
                    <a:tint val="75000"/>
                  </a:schemeClr>
                </a:solidFill>
              </a:defRPr>
            </a:lvl4pPr>
            <a:lvl5pPr marL="2352020" indent="0">
              <a:buNone/>
              <a:defRPr sz="2058">
                <a:solidFill>
                  <a:schemeClr val="tx1">
                    <a:tint val="75000"/>
                  </a:schemeClr>
                </a:solidFill>
              </a:defRPr>
            </a:lvl5pPr>
            <a:lvl6pPr marL="2940025" indent="0">
              <a:buNone/>
              <a:defRPr sz="2058">
                <a:solidFill>
                  <a:schemeClr val="tx1">
                    <a:tint val="75000"/>
                  </a:schemeClr>
                </a:solidFill>
              </a:defRPr>
            </a:lvl6pPr>
            <a:lvl7pPr marL="3528030" indent="0">
              <a:buNone/>
              <a:defRPr sz="2058">
                <a:solidFill>
                  <a:schemeClr val="tx1">
                    <a:tint val="75000"/>
                  </a:schemeClr>
                </a:solidFill>
              </a:defRPr>
            </a:lvl7pPr>
            <a:lvl8pPr marL="4116034" indent="0">
              <a:buNone/>
              <a:defRPr sz="2058">
                <a:solidFill>
                  <a:schemeClr val="tx1">
                    <a:tint val="75000"/>
                  </a:schemeClr>
                </a:solidFill>
              </a:defRPr>
            </a:lvl8pPr>
            <a:lvl9pPr marL="4704039" indent="0">
              <a:buNone/>
              <a:defRPr sz="20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4EE17-38A0-4099-9F13-C3125D653FF4}" type="datetimeFigureOut">
              <a:rPr lang="en-US"/>
              <a:pPr>
                <a:defRPr/>
              </a:pPr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52B43-FBC6-4503-9BB1-D5DDF7CE90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07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2770" y="2347957"/>
            <a:ext cx="7497128" cy="55963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30402" y="2347957"/>
            <a:ext cx="7497128" cy="55963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B145B-796C-4507-B700-CA2B81B14BBB}" type="datetimeFigureOut">
              <a:rPr lang="en-US"/>
              <a:pPr>
                <a:defRPr/>
              </a:pPr>
              <a:t>5/11/2020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4AD9F-8365-426C-B434-F91E9988EB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668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5068" y="469592"/>
            <a:ext cx="15214759" cy="17048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5069" y="2162163"/>
            <a:ext cx="7462673" cy="1059642"/>
          </a:xfrm>
        </p:spPr>
        <p:txBody>
          <a:bodyPr anchor="b"/>
          <a:lstStyle>
            <a:lvl1pPr marL="0" indent="0">
              <a:buNone/>
              <a:defRPr sz="3087" b="1"/>
            </a:lvl1pPr>
            <a:lvl2pPr marL="588005" indent="0">
              <a:buNone/>
              <a:defRPr sz="2572" b="1"/>
            </a:lvl2pPr>
            <a:lvl3pPr marL="1176010" indent="0">
              <a:buNone/>
              <a:defRPr sz="2315" b="1"/>
            </a:lvl3pPr>
            <a:lvl4pPr marL="1764015" indent="0">
              <a:buNone/>
              <a:defRPr sz="2058" b="1"/>
            </a:lvl4pPr>
            <a:lvl5pPr marL="2352020" indent="0">
              <a:buNone/>
              <a:defRPr sz="2058" b="1"/>
            </a:lvl5pPr>
            <a:lvl6pPr marL="2940025" indent="0">
              <a:buNone/>
              <a:defRPr sz="2058" b="1"/>
            </a:lvl6pPr>
            <a:lvl7pPr marL="3528030" indent="0">
              <a:buNone/>
              <a:defRPr sz="2058" b="1"/>
            </a:lvl7pPr>
            <a:lvl8pPr marL="4116034" indent="0">
              <a:buNone/>
              <a:defRPr sz="2058" b="1"/>
            </a:lvl8pPr>
            <a:lvl9pPr marL="4704039" indent="0">
              <a:buNone/>
              <a:defRPr sz="2058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5069" y="3221805"/>
            <a:ext cx="7462673" cy="473879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930402" y="2162163"/>
            <a:ext cx="7499425" cy="1059642"/>
          </a:xfrm>
        </p:spPr>
        <p:txBody>
          <a:bodyPr anchor="b"/>
          <a:lstStyle>
            <a:lvl1pPr marL="0" indent="0">
              <a:buNone/>
              <a:defRPr sz="3087" b="1"/>
            </a:lvl1pPr>
            <a:lvl2pPr marL="588005" indent="0">
              <a:buNone/>
              <a:defRPr sz="2572" b="1"/>
            </a:lvl2pPr>
            <a:lvl3pPr marL="1176010" indent="0">
              <a:buNone/>
              <a:defRPr sz="2315" b="1"/>
            </a:lvl3pPr>
            <a:lvl4pPr marL="1764015" indent="0">
              <a:buNone/>
              <a:defRPr sz="2058" b="1"/>
            </a:lvl4pPr>
            <a:lvl5pPr marL="2352020" indent="0">
              <a:buNone/>
              <a:defRPr sz="2058" b="1"/>
            </a:lvl5pPr>
            <a:lvl6pPr marL="2940025" indent="0">
              <a:buNone/>
              <a:defRPr sz="2058" b="1"/>
            </a:lvl6pPr>
            <a:lvl7pPr marL="3528030" indent="0">
              <a:buNone/>
              <a:defRPr sz="2058" b="1"/>
            </a:lvl7pPr>
            <a:lvl8pPr marL="4116034" indent="0">
              <a:buNone/>
              <a:defRPr sz="2058" b="1"/>
            </a:lvl8pPr>
            <a:lvl9pPr marL="4704039" indent="0">
              <a:buNone/>
              <a:defRPr sz="2058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930402" y="3221805"/>
            <a:ext cx="7499425" cy="473879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AA96E-BBB7-4F2D-A954-DF43E08BEFF1}" type="datetimeFigureOut">
              <a:rPr lang="en-US"/>
              <a:pPr>
                <a:defRPr/>
              </a:pPr>
              <a:t>5/11/2020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9A63F-5419-4363-889F-C57AC15119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013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EA10B-FFA5-4851-9748-F8FF810B57A6}" type="datetimeFigureOut">
              <a:rPr lang="en-US"/>
              <a:pPr>
                <a:defRPr/>
              </a:pPr>
              <a:t>5/11/2020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C2EABA-334C-487E-B76B-23CFFF4004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723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A33B6-B7BF-4BCC-B20B-9A5A8F0742FC}" type="datetimeFigureOut">
              <a:rPr lang="en-US"/>
              <a:pPr>
                <a:defRPr/>
              </a:pPr>
              <a:t>5/11/2020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D3E6F-385B-4991-8D6A-DC70C91B1A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530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5069" y="588010"/>
            <a:ext cx="5689455" cy="2058035"/>
          </a:xfrm>
        </p:spPr>
        <p:txBody>
          <a:bodyPr anchor="b"/>
          <a:lstStyle>
            <a:lvl1pPr>
              <a:defRPr sz="4116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99425" y="1269939"/>
            <a:ext cx="8930402" cy="6268023"/>
          </a:xfrm>
        </p:spPr>
        <p:txBody>
          <a:bodyPr/>
          <a:lstStyle>
            <a:lvl1pPr>
              <a:defRPr sz="4116"/>
            </a:lvl1pPr>
            <a:lvl2pPr>
              <a:defRPr sz="3601"/>
            </a:lvl2pPr>
            <a:lvl3pPr>
              <a:defRPr sz="3087"/>
            </a:lvl3pPr>
            <a:lvl4pPr>
              <a:defRPr sz="2572"/>
            </a:lvl4pPr>
            <a:lvl5pPr>
              <a:defRPr sz="2572"/>
            </a:lvl5pPr>
            <a:lvl6pPr>
              <a:defRPr sz="2572"/>
            </a:lvl6pPr>
            <a:lvl7pPr>
              <a:defRPr sz="2572"/>
            </a:lvl7pPr>
            <a:lvl8pPr>
              <a:defRPr sz="2572"/>
            </a:lvl8pPr>
            <a:lvl9pPr>
              <a:defRPr sz="2572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5069" y="2646045"/>
            <a:ext cx="5689455" cy="4902126"/>
          </a:xfrm>
        </p:spPr>
        <p:txBody>
          <a:bodyPr/>
          <a:lstStyle>
            <a:lvl1pPr marL="0" indent="0">
              <a:buNone/>
              <a:defRPr sz="2058"/>
            </a:lvl1pPr>
            <a:lvl2pPr marL="588005" indent="0">
              <a:buNone/>
              <a:defRPr sz="1801"/>
            </a:lvl2pPr>
            <a:lvl3pPr marL="1176010" indent="0">
              <a:buNone/>
              <a:defRPr sz="1543"/>
            </a:lvl3pPr>
            <a:lvl4pPr marL="1764015" indent="0">
              <a:buNone/>
              <a:defRPr sz="1286"/>
            </a:lvl4pPr>
            <a:lvl5pPr marL="2352020" indent="0">
              <a:buNone/>
              <a:defRPr sz="1286"/>
            </a:lvl5pPr>
            <a:lvl6pPr marL="2940025" indent="0">
              <a:buNone/>
              <a:defRPr sz="1286"/>
            </a:lvl6pPr>
            <a:lvl7pPr marL="3528030" indent="0">
              <a:buNone/>
              <a:defRPr sz="1286"/>
            </a:lvl7pPr>
            <a:lvl8pPr marL="4116034" indent="0">
              <a:buNone/>
              <a:defRPr sz="1286"/>
            </a:lvl8pPr>
            <a:lvl9pPr marL="4704039" indent="0">
              <a:buNone/>
              <a:defRPr sz="1286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DA00B-157A-49FF-851C-6B6F1EEC8AB9}" type="datetimeFigureOut">
              <a:rPr lang="en-US"/>
              <a:pPr>
                <a:defRPr/>
              </a:pPr>
              <a:t>5/11/2020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AEEC9-AFE6-46D5-9E23-126A541BFE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228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5069" y="588010"/>
            <a:ext cx="5689455" cy="2058035"/>
          </a:xfrm>
        </p:spPr>
        <p:txBody>
          <a:bodyPr anchor="b"/>
          <a:lstStyle>
            <a:lvl1pPr>
              <a:defRPr sz="4116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99425" y="1269939"/>
            <a:ext cx="8930402" cy="6268023"/>
          </a:xfrm>
        </p:spPr>
        <p:txBody>
          <a:bodyPr rtlCol="0">
            <a:normAutofit/>
          </a:bodyPr>
          <a:lstStyle>
            <a:lvl1pPr marL="0" indent="0">
              <a:buNone/>
              <a:defRPr sz="4116"/>
            </a:lvl1pPr>
            <a:lvl2pPr marL="588005" indent="0">
              <a:buNone/>
              <a:defRPr sz="3601"/>
            </a:lvl2pPr>
            <a:lvl3pPr marL="1176010" indent="0">
              <a:buNone/>
              <a:defRPr sz="3087"/>
            </a:lvl3pPr>
            <a:lvl4pPr marL="1764015" indent="0">
              <a:buNone/>
              <a:defRPr sz="2572"/>
            </a:lvl4pPr>
            <a:lvl5pPr marL="2352020" indent="0">
              <a:buNone/>
              <a:defRPr sz="2572"/>
            </a:lvl5pPr>
            <a:lvl6pPr marL="2940025" indent="0">
              <a:buNone/>
              <a:defRPr sz="2572"/>
            </a:lvl6pPr>
            <a:lvl7pPr marL="3528030" indent="0">
              <a:buNone/>
              <a:defRPr sz="2572"/>
            </a:lvl7pPr>
            <a:lvl8pPr marL="4116034" indent="0">
              <a:buNone/>
              <a:defRPr sz="2572"/>
            </a:lvl8pPr>
            <a:lvl9pPr marL="4704039" indent="0">
              <a:buNone/>
              <a:defRPr sz="2572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5069" y="2646045"/>
            <a:ext cx="5689455" cy="4902126"/>
          </a:xfrm>
        </p:spPr>
        <p:txBody>
          <a:bodyPr/>
          <a:lstStyle>
            <a:lvl1pPr marL="0" indent="0">
              <a:buNone/>
              <a:defRPr sz="2058"/>
            </a:lvl1pPr>
            <a:lvl2pPr marL="588005" indent="0">
              <a:buNone/>
              <a:defRPr sz="1801"/>
            </a:lvl2pPr>
            <a:lvl3pPr marL="1176010" indent="0">
              <a:buNone/>
              <a:defRPr sz="1543"/>
            </a:lvl3pPr>
            <a:lvl4pPr marL="1764015" indent="0">
              <a:buNone/>
              <a:defRPr sz="1286"/>
            </a:lvl4pPr>
            <a:lvl5pPr marL="2352020" indent="0">
              <a:buNone/>
              <a:defRPr sz="1286"/>
            </a:lvl5pPr>
            <a:lvl6pPr marL="2940025" indent="0">
              <a:buNone/>
              <a:defRPr sz="1286"/>
            </a:lvl6pPr>
            <a:lvl7pPr marL="3528030" indent="0">
              <a:buNone/>
              <a:defRPr sz="1286"/>
            </a:lvl7pPr>
            <a:lvl8pPr marL="4116034" indent="0">
              <a:buNone/>
              <a:defRPr sz="1286"/>
            </a:lvl8pPr>
            <a:lvl9pPr marL="4704039" indent="0">
              <a:buNone/>
              <a:defRPr sz="1286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B840B-6634-4026-B46C-43B97BBA264F}" type="datetimeFigureOut">
              <a:rPr lang="en-US"/>
              <a:pPr>
                <a:defRPr/>
              </a:pPr>
              <a:t>5/11/2020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65D5B-2B70-4A69-AD70-C9821F1539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602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CDDB4-527F-45E7-B459-3270673656F0}" type="datetimeFigureOut">
              <a:rPr lang="en-US"/>
              <a:pPr>
                <a:defRPr/>
              </a:pPr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B9364-CDD4-4180-BE9F-F0D35CF157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605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623840" y="469592"/>
            <a:ext cx="3803690" cy="747466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2771" y="469592"/>
            <a:ext cx="11190565" cy="747466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52E6F-B7A3-45A4-99D5-C7BB89FFDA48}" type="datetimeFigureOut">
              <a:rPr lang="en-US"/>
              <a:pPr>
                <a:defRPr/>
              </a:pPr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D506C-45EF-4FC1-A826-679D547AC1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2393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58302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60400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882650" y="563563"/>
            <a:ext cx="15857538" cy="7662862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929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36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882014" y="615912"/>
            <a:ext cx="15857894" cy="1278787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4667"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9030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57331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763588" y="523875"/>
            <a:ext cx="16113125" cy="777240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929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75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0472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212850" y="469900"/>
            <a:ext cx="15214600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12850" y="2347913"/>
            <a:ext cx="15214600" cy="559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12850" y="8175625"/>
            <a:ext cx="3968750" cy="4683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1510940">
              <a:defRPr sz="1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D541CAE-3298-4C5C-99D1-2875CDE8506B}" type="datetimeFigureOut">
              <a:rPr lang="en-US"/>
              <a:pPr>
                <a:defRPr/>
              </a:pPr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43588" y="8175625"/>
            <a:ext cx="5953125" cy="4683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1510940">
              <a:defRPr sz="1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458700" y="8175625"/>
            <a:ext cx="3968750" cy="4683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1510940">
              <a:defRPr sz="1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5014F8E-0F32-48B5-9500-8548B62233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76" r:id="rId1"/>
    <p:sldLayoutId id="2147484477" r:id="rId2"/>
    <p:sldLayoutId id="2147484478" r:id="rId3"/>
    <p:sldLayoutId id="2147484479" r:id="rId4"/>
    <p:sldLayoutId id="2147484480" r:id="rId5"/>
    <p:sldLayoutId id="2147484481" r:id="rId6"/>
    <p:sldLayoutId id="2147484482" r:id="rId7"/>
    <p:sldLayoutId id="2147484483" r:id="rId8"/>
    <p:sldLayoutId id="2147484484" r:id="rId9"/>
    <p:sldLayoutId id="2147484485" r:id="rId10"/>
    <p:sldLayoutId id="2147484486" r:id="rId11"/>
    <p:sldLayoutId id="2147484487" r:id="rId12"/>
    <p:sldLayoutId id="2147484488" r:id="rId13"/>
    <p:sldLayoutId id="2147484489" r:id="rId14"/>
    <p:sldLayoutId id="2147484490" r:id="rId15"/>
    <p:sldLayoutId id="2147484491" r:id="rId16"/>
  </p:sldLayoutIdLst>
  <p:txStyles>
    <p:titleStyle>
      <a:lvl1pPr algn="l" defTabSz="11747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1747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Calibri Light" panose="020F0302020204030204" pitchFamily="34" charset="0"/>
        </a:defRPr>
      </a:lvl2pPr>
      <a:lvl3pPr algn="l" defTabSz="11747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Calibri Light" panose="020F0302020204030204" pitchFamily="34" charset="0"/>
        </a:defRPr>
      </a:lvl3pPr>
      <a:lvl4pPr algn="l" defTabSz="11747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Calibri Light" panose="020F0302020204030204" pitchFamily="34" charset="0"/>
        </a:defRPr>
      </a:lvl4pPr>
      <a:lvl5pPr algn="l" defTabSz="11747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1174750" rtl="0" fontAlgn="base">
        <a:lnSpc>
          <a:spcPct val="90000"/>
        </a:lnSpc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1174750" rtl="0" fontAlgn="base">
        <a:lnSpc>
          <a:spcPct val="90000"/>
        </a:lnSpc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1174750" rtl="0" fontAlgn="base">
        <a:lnSpc>
          <a:spcPct val="90000"/>
        </a:lnSpc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1174750" rtl="0" fontAlgn="base">
        <a:lnSpc>
          <a:spcPct val="90000"/>
        </a:lnSpc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93688" indent="-293688" algn="l" defTabSz="1174750" rtl="0" eaLnBrk="0" fontAlgn="base" hangingPunct="0">
        <a:lnSpc>
          <a:spcPct val="90000"/>
        </a:lnSpc>
        <a:spcBef>
          <a:spcPts val="1288"/>
        </a:spcBef>
        <a:spcAft>
          <a:spcPct val="0"/>
        </a:spcAft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81063" indent="-293688" algn="l" defTabSz="1174750" rtl="0" eaLnBrk="0" fontAlgn="base" hangingPunct="0">
        <a:lnSpc>
          <a:spcPct val="90000"/>
        </a:lnSpc>
        <a:spcBef>
          <a:spcPts val="638"/>
        </a:spcBef>
        <a:spcAft>
          <a:spcPct val="0"/>
        </a:spcAft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468438" indent="-293688" algn="l" defTabSz="1174750" rtl="0" eaLnBrk="0" fontAlgn="base" hangingPunct="0">
        <a:lnSpc>
          <a:spcPct val="90000"/>
        </a:lnSpc>
        <a:spcBef>
          <a:spcPts val="638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indent="-293688" algn="l" defTabSz="1174750" rtl="0" eaLnBrk="0" fontAlgn="base" hangingPunct="0">
        <a:lnSpc>
          <a:spcPct val="90000"/>
        </a:lnSpc>
        <a:spcBef>
          <a:spcPts val="638"/>
        </a:spcBef>
        <a:spcAft>
          <a:spcPct val="0"/>
        </a:spcAft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644775" indent="-293688" algn="l" defTabSz="1174750" rtl="0" eaLnBrk="0" fontAlgn="base" hangingPunct="0">
        <a:lnSpc>
          <a:spcPct val="90000"/>
        </a:lnSpc>
        <a:spcBef>
          <a:spcPts val="638"/>
        </a:spcBef>
        <a:spcAft>
          <a:spcPct val="0"/>
        </a:spcAft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3234027" indent="-294002" algn="l" defTabSz="1176010" rtl="0" eaLnBrk="1" latinLnBrk="0" hangingPunct="1">
        <a:lnSpc>
          <a:spcPct val="90000"/>
        </a:lnSpc>
        <a:spcBef>
          <a:spcPts val="643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6pPr>
      <a:lvl7pPr marL="3822032" indent="-294002" algn="l" defTabSz="1176010" rtl="0" eaLnBrk="1" latinLnBrk="0" hangingPunct="1">
        <a:lnSpc>
          <a:spcPct val="90000"/>
        </a:lnSpc>
        <a:spcBef>
          <a:spcPts val="643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7pPr>
      <a:lvl8pPr marL="4410037" indent="-294002" algn="l" defTabSz="1176010" rtl="0" eaLnBrk="1" latinLnBrk="0" hangingPunct="1">
        <a:lnSpc>
          <a:spcPct val="90000"/>
        </a:lnSpc>
        <a:spcBef>
          <a:spcPts val="643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8pPr>
      <a:lvl9pPr marL="4998042" indent="-294002" algn="l" defTabSz="1176010" rtl="0" eaLnBrk="1" latinLnBrk="0" hangingPunct="1">
        <a:lnSpc>
          <a:spcPct val="90000"/>
        </a:lnSpc>
        <a:spcBef>
          <a:spcPts val="643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76010" rtl="0" eaLnBrk="1" latinLnBrk="0" hangingPunct="1"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88005" algn="l" defTabSz="1176010" rtl="0" eaLnBrk="1" latinLnBrk="0" hangingPunct="1">
        <a:defRPr sz="2315" kern="1200">
          <a:solidFill>
            <a:schemeClr val="tx1"/>
          </a:solidFill>
          <a:latin typeface="+mn-lt"/>
          <a:ea typeface="+mn-ea"/>
          <a:cs typeface="+mn-cs"/>
        </a:defRPr>
      </a:lvl2pPr>
      <a:lvl3pPr marL="1176010" algn="l" defTabSz="1176010" rtl="0" eaLnBrk="1" latinLnBrk="0" hangingPunct="1">
        <a:defRPr sz="2315" kern="1200">
          <a:solidFill>
            <a:schemeClr val="tx1"/>
          </a:solidFill>
          <a:latin typeface="+mn-lt"/>
          <a:ea typeface="+mn-ea"/>
          <a:cs typeface="+mn-cs"/>
        </a:defRPr>
      </a:lvl3pPr>
      <a:lvl4pPr marL="1764015" algn="l" defTabSz="1176010" rtl="0" eaLnBrk="1" latinLnBrk="0" hangingPunct="1">
        <a:defRPr sz="2315" kern="1200">
          <a:solidFill>
            <a:schemeClr val="tx1"/>
          </a:solidFill>
          <a:latin typeface="+mn-lt"/>
          <a:ea typeface="+mn-ea"/>
          <a:cs typeface="+mn-cs"/>
        </a:defRPr>
      </a:lvl4pPr>
      <a:lvl5pPr marL="2352020" algn="l" defTabSz="1176010" rtl="0" eaLnBrk="1" latinLnBrk="0" hangingPunct="1">
        <a:defRPr sz="2315" kern="1200">
          <a:solidFill>
            <a:schemeClr val="tx1"/>
          </a:solidFill>
          <a:latin typeface="+mn-lt"/>
          <a:ea typeface="+mn-ea"/>
          <a:cs typeface="+mn-cs"/>
        </a:defRPr>
      </a:lvl5pPr>
      <a:lvl6pPr marL="2940025" algn="l" defTabSz="1176010" rtl="0" eaLnBrk="1" latinLnBrk="0" hangingPunct="1">
        <a:defRPr sz="2315" kern="1200">
          <a:solidFill>
            <a:schemeClr val="tx1"/>
          </a:solidFill>
          <a:latin typeface="+mn-lt"/>
          <a:ea typeface="+mn-ea"/>
          <a:cs typeface="+mn-cs"/>
        </a:defRPr>
      </a:lvl6pPr>
      <a:lvl7pPr marL="3528030" algn="l" defTabSz="1176010" rtl="0" eaLnBrk="1" latinLnBrk="0" hangingPunct="1">
        <a:defRPr sz="2315" kern="1200">
          <a:solidFill>
            <a:schemeClr val="tx1"/>
          </a:solidFill>
          <a:latin typeface="+mn-lt"/>
          <a:ea typeface="+mn-ea"/>
          <a:cs typeface="+mn-cs"/>
        </a:defRPr>
      </a:lvl7pPr>
      <a:lvl8pPr marL="4116034" algn="l" defTabSz="1176010" rtl="0" eaLnBrk="1" latinLnBrk="0" hangingPunct="1">
        <a:defRPr sz="2315" kern="1200">
          <a:solidFill>
            <a:schemeClr val="tx1"/>
          </a:solidFill>
          <a:latin typeface="+mn-lt"/>
          <a:ea typeface="+mn-ea"/>
          <a:cs typeface="+mn-cs"/>
        </a:defRPr>
      </a:lvl8pPr>
      <a:lvl9pPr marL="4704039" algn="l" defTabSz="1176010" rtl="0" eaLnBrk="1" latinLnBrk="0" hangingPunct="1">
        <a:defRPr sz="23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2082800" y="669925"/>
            <a:ext cx="6003925" cy="1552575"/>
            <a:chOff x="2082800" y="669925"/>
            <a:chExt cx="6003925" cy="1552575"/>
          </a:xfrm>
        </p:grpSpPr>
        <p:sp>
          <p:nvSpPr>
            <p:cNvPr id="9222" name="Rectangle 1"/>
            <p:cNvSpPr>
              <a:spLocks noChangeArrowheads="1"/>
            </p:cNvSpPr>
            <p:nvPr/>
          </p:nvSpPr>
          <p:spPr bwMode="auto">
            <a:xfrm>
              <a:off x="2082800" y="669925"/>
              <a:ext cx="5556250" cy="7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Jake was in his pyjamas, playing with his favourite toys.</a:t>
              </a:r>
            </a:p>
          </p:txBody>
        </p:sp>
        <p:sp>
          <p:nvSpPr>
            <p:cNvPr id="9223" name="Rectangle 2"/>
            <p:cNvSpPr>
              <a:spLocks noChangeArrowheads="1"/>
            </p:cNvSpPr>
            <p:nvPr/>
          </p:nvSpPr>
          <p:spPr bwMode="auto">
            <a:xfrm>
              <a:off x="2143125" y="1474788"/>
              <a:ext cx="5943600" cy="747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“Come on, Jake,” said Mum. “It’s your first day   and you need to get ready.”</a:t>
              </a: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9642475" y="669925"/>
            <a:ext cx="7042150" cy="1827213"/>
            <a:chOff x="9642475" y="669925"/>
            <a:chExt cx="7042150" cy="1827213"/>
          </a:xfrm>
        </p:grpSpPr>
        <p:sp>
          <p:nvSpPr>
            <p:cNvPr id="9220" name="Rectangle 3"/>
            <p:cNvSpPr>
              <a:spLocks noChangeArrowheads="1"/>
            </p:cNvSpPr>
            <p:nvPr/>
          </p:nvSpPr>
          <p:spPr bwMode="auto">
            <a:xfrm>
              <a:off x="9642475" y="669925"/>
              <a:ext cx="7042150" cy="7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“I don’t think I want to go,” said Jake. “I think I’ll just stay at home today and carry on playing.”</a:t>
              </a:r>
            </a:p>
          </p:txBody>
        </p:sp>
        <p:sp>
          <p:nvSpPr>
            <p:cNvPr id="9221" name="Rectangle 4"/>
            <p:cNvSpPr>
              <a:spLocks noChangeArrowheads="1"/>
            </p:cNvSpPr>
            <p:nvPr/>
          </p:nvSpPr>
          <p:spPr bwMode="auto">
            <a:xfrm>
              <a:off x="9642475" y="1747838"/>
              <a:ext cx="5972175" cy="7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His sister, Holly, laughed. “You can’t stay here, Jake. You have to go to school.”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749300" y="622300"/>
            <a:ext cx="7370763" cy="2763838"/>
            <a:chOff x="749300" y="622300"/>
            <a:chExt cx="7371443" cy="2763383"/>
          </a:xfrm>
        </p:grpSpPr>
        <p:sp>
          <p:nvSpPr>
            <p:cNvPr id="10246" name="Rectangle 1"/>
            <p:cNvSpPr>
              <a:spLocks noChangeArrowheads="1"/>
            </p:cNvSpPr>
            <p:nvPr/>
          </p:nvSpPr>
          <p:spPr bwMode="auto">
            <a:xfrm>
              <a:off x="749300" y="622300"/>
              <a:ext cx="5875338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Holly, Jake and Dad made their way to school.</a:t>
              </a:r>
            </a:p>
          </p:txBody>
        </p:sp>
        <p:sp>
          <p:nvSpPr>
            <p:cNvPr id="10247" name="Rectangle 2"/>
            <p:cNvSpPr>
              <a:spLocks noChangeArrowheads="1"/>
            </p:cNvSpPr>
            <p:nvPr/>
          </p:nvSpPr>
          <p:spPr bwMode="auto">
            <a:xfrm>
              <a:off x="3039156" y="1323749"/>
              <a:ext cx="5081587" cy="20619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“But who will I play with?” asked Jake. “Who’s going to help me? What if I have to do really hard work? Will I have to go into the big playground? What about all of the big children in the dinner hall? What about</a:t>
              </a:r>
              <a:r>
                <a:rPr lang="en-GB" altLang="en-US" sz="3200" baseline="30000"/>
                <a:t>–</a:t>
              </a:r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”</a:t>
              </a: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11387138" y="458788"/>
            <a:ext cx="5440362" cy="1774825"/>
            <a:chOff x="11387138" y="458788"/>
            <a:chExt cx="5440362" cy="1774825"/>
          </a:xfrm>
        </p:grpSpPr>
        <p:sp>
          <p:nvSpPr>
            <p:cNvPr id="10244" name="Rectangle 3"/>
            <p:cNvSpPr>
              <a:spLocks noChangeArrowheads="1"/>
            </p:cNvSpPr>
            <p:nvPr/>
          </p:nvSpPr>
          <p:spPr bwMode="auto">
            <a:xfrm>
              <a:off x="11387138" y="458788"/>
              <a:ext cx="5135562" cy="747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“Trust me,” said Holly. “It’s going to be a great first day.”</a:t>
              </a:r>
            </a:p>
          </p:txBody>
        </p:sp>
        <p:sp>
          <p:nvSpPr>
            <p:cNvPr id="10245" name="Rectangle 5"/>
            <p:cNvSpPr>
              <a:spLocks noChangeArrowheads="1"/>
            </p:cNvSpPr>
            <p:nvPr/>
          </p:nvSpPr>
          <p:spPr bwMode="auto">
            <a:xfrm>
              <a:off x="11387138" y="1484313"/>
              <a:ext cx="5440362" cy="7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Holly hugged Jake and went off to her new classroom, excited to be back at school.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463550" y="554038"/>
            <a:ext cx="7162800" cy="2185987"/>
            <a:chOff x="463550" y="554038"/>
            <a:chExt cx="7162800" cy="2185987"/>
          </a:xfrm>
        </p:grpSpPr>
        <p:sp>
          <p:nvSpPr>
            <p:cNvPr id="11272" name="Rectangle 1"/>
            <p:cNvSpPr>
              <a:spLocks noChangeArrowheads="1"/>
            </p:cNvSpPr>
            <p:nvPr/>
          </p:nvSpPr>
          <p:spPr bwMode="auto">
            <a:xfrm>
              <a:off x="463550" y="554038"/>
              <a:ext cx="7011988" cy="7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Dad took Jake to his new classroom. Jake was sure he’d rather be at home in his pyjamas.</a:t>
              </a:r>
            </a:p>
          </p:txBody>
        </p:sp>
        <p:sp>
          <p:nvSpPr>
            <p:cNvPr id="11273" name="Rectangle 2"/>
            <p:cNvSpPr>
              <a:spLocks noChangeArrowheads="1"/>
            </p:cNvSpPr>
            <p:nvPr/>
          </p:nvSpPr>
          <p:spPr bwMode="auto">
            <a:xfrm>
              <a:off x="463550" y="1600200"/>
              <a:ext cx="7162800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“Here we are,” said Dad. “Say hello to your new teacher.”</a:t>
              </a:r>
            </a:p>
          </p:txBody>
        </p:sp>
        <p:sp>
          <p:nvSpPr>
            <p:cNvPr id="11274" name="Rectangle 6"/>
            <p:cNvSpPr>
              <a:spLocks noChangeArrowheads="1"/>
            </p:cNvSpPr>
            <p:nvPr/>
          </p:nvSpPr>
          <p:spPr bwMode="auto">
            <a:xfrm>
              <a:off x="463550" y="2319338"/>
              <a:ext cx="1865313" cy="42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Jake frowned.</a:t>
              </a:r>
            </a:p>
          </p:txBody>
        </p:sp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9544050" y="554038"/>
            <a:ext cx="6978650" cy="3052762"/>
            <a:chOff x="9544050" y="554038"/>
            <a:chExt cx="6978650" cy="3052762"/>
          </a:xfrm>
        </p:grpSpPr>
        <p:grpSp>
          <p:nvGrpSpPr>
            <p:cNvPr id="11268" name="Group 10"/>
            <p:cNvGrpSpPr>
              <a:grpSpLocks/>
            </p:cNvGrpSpPr>
            <p:nvPr/>
          </p:nvGrpSpPr>
          <p:grpSpPr bwMode="auto">
            <a:xfrm>
              <a:off x="9544050" y="554038"/>
              <a:ext cx="6978650" cy="1466850"/>
              <a:chOff x="9543548" y="554478"/>
              <a:chExt cx="6979820" cy="1467090"/>
            </a:xfrm>
          </p:grpSpPr>
          <p:sp>
            <p:nvSpPr>
              <p:cNvPr id="11270" name="Rectangle 7"/>
              <p:cNvSpPr>
                <a:spLocks noChangeArrowheads="1"/>
              </p:cNvSpPr>
              <p:nvPr/>
            </p:nvSpPr>
            <p:spPr bwMode="auto">
              <a:xfrm>
                <a:off x="9543548" y="554478"/>
                <a:ext cx="6979820" cy="748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just"/>
                <a:r>
                  <a:rPr lang="en-GB" altLang="en-US" sz="3200" baseline="30000">
                    <a:solidFill>
                      <a:srgbClr val="131312"/>
                    </a:solidFill>
                    <a:latin typeface="Twinkl" pitchFamily="2" charset="0"/>
                  </a:rPr>
                  <a:t>Miss Fox gave Jake a big smile. “Ah. You must be Jake, our new shipmate.”</a:t>
                </a:r>
              </a:p>
            </p:txBody>
          </p:sp>
          <p:sp>
            <p:nvSpPr>
              <p:cNvPr id="11271" name="Rectangle 8"/>
              <p:cNvSpPr>
                <a:spLocks noChangeArrowheads="1"/>
              </p:cNvSpPr>
              <p:nvPr/>
            </p:nvSpPr>
            <p:spPr bwMode="auto">
              <a:xfrm>
                <a:off x="9543548" y="1600940"/>
                <a:ext cx="3231975" cy="4206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algn="just"/>
                <a:r>
                  <a:rPr lang="en-GB" altLang="en-US" sz="3200" baseline="30000">
                    <a:solidFill>
                      <a:srgbClr val="131312"/>
                    </a:solidFill>
                    <a:latin typeface="Twinkl" pitchFamily="2" charset="0"/>
                  </a:rPr>
                  <a:t>“New what?” asked Jake.</a:t>
                </a:r>
              </a:p>
            </p:txBody>
          </p:sp>
        </p:grpSp>
        <p:sp>
          <p:nvSpPr>
            <p:cNvPr id="11269" name="Rectangle 9"/>
            <p:cNvSpPr>
              <a:spLocks noChangeArrowheads="1"/>
            </p:cNvSpPr>
            <p:nvPr/>
          </p:nvSpPr>
          <p:spPr bwMode="auto">
            <a:xfrm>
              <a:off x="9544050" y="2528888"/>
              <a:ext cx="3675063" cy="1077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“We need another pirate like you on board,” she said. “Welcome. I’m Captain Fox.”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779463" y="558800"/>
            <a:ext cx="7258050" cy="1497013"/>
            <a:chOff x="779463" y="558800"/>
            <a:chExt cx="7258050" cy="1497013"/>
          </a:xfrm>
        </p:grpSpPr>
        <p:sp>
          <p:nvSpPr>
            <p:cNvPr id="12292" name="Rectangle 1"/>
            <p:cNvSpPr>
              <a:spLocks noChangeArrowheads="1"/>
            </p:cNvSpPr>
            <p:nvPr/>
          </p:nvSpPr>
          <p:spPr bwMode="auto">
            <a:xfrm>
              <a:off x="779463" y="558800"/>
              <a:ext cx="7258050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The pirates all gathered together to listen to their captain.</a:t>
              </a:r>
            </a:p>
          </p:txBody>
        </p:sp>
        <p:sp>
          <p:nvSpPr>
            <p:cNvPr id="12293" name="Rectangle 6"/>
            <p:cNvSpPr>
              <a:spLocks noChangeArrowheads="1"/>
            </p:cNvSpPr>
            <p:nvPr/>
          </p:nvSpPr>
          <p:spPr bwMode="auto">
            <a:xfrm>
              <a:off x="779463" y="1306513"/>
              <a:ext cx="7192962" cy="7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“We’ve received a message in a bottle,” said Captain Fox. “I need your help to read it and work out what it says.”</a:t>
              </a:r>
            </a:p>
          </p:txBody>
        </p:sp>
      </p:grp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9783763" y="690563"/>
            <a:ext cx="5135562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GB" altLang="en-US" sz="3200" baseline="30000">
                <a:solidFill>
                  <a:srgbClr val="131312"/>
                </a:solidFill>
                <a:latin typeface="Twinkl" pitchFamily="2" charset="0"/>
              </a:rPr>
              <a:t>Captain Fox and the pirates worked as a team to read the letter together.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962025" y="509588"/>
            <a:ext cx="6924675" cy="7945437"/>
            <a:chOff x="962025" y="509588"/>
            <a:chExt cx="6924675" cy="7945437"/>
          </a:xfrm>
        </p:grpSpPr>
        <p:sp>
          <p:nvSpPr>
            <p:cNvPr id="13316" name="Rectangle 1"/>
            <p:cNvSpPr>
              <a:spLocks noChangeArrowheads="1"/>
            </p:cNvSpPr>
            <p:nvPr/>
          </p:nvSpPr>
          <p:spPr bwMode="auto">
            <a:xfrm>
              <a:off x="1265238" y="509588"/>
              <a:ext cx="5745162" cy="7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Captain Fox pulled the map from the bottle and showed the pirates.</a:t>
              </a:r>
            </a:p>
          </p:txBody>
        </p:sp>
        <p:sp>
          <p:nvSpPr>
            <p:cNvPr id="13317" name="Rectangle 5"/>
            <p:cNvSpPr>
              <a:spLocks noChangeArrowheads="1"/>
            </p:cNvSpPr>
            <p:nvPr/>
          </p:nvSpPr>
          <p:spPr bwMode="auto">
            <a:xfrm>
              <a:off x="962025" y="8034338"/>
              <a:ext cx="6924675" cy="42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“I think we need to go over there first,” suggested Jaya.</a:t>
              </a:r>
            </a:p>
          </p:txBody>
        </p:sp>
      </p:grp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2223750" y="720725"/>
            <a:ext cx="49847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sz="3200" baseline="30000">
                <a:solidFill>
                  <a:srgbClr val="131312"/>
                </a:solidFill>
                <a:latin typeface="Twinkl" pitchFamily="2" charset="0"/>
              </a:rPr>
              <a:t>Together, the pirates followed the path, over mountains, through quicksand and between the palm trees.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20725" y="585788"/>
            <a:ext cx="714057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3200" baseline="30000">
                <a:solidFill>
                  <a:srgbClr val="131312"/>
                </a:solidFill>
                <a:latin typeface="Twinkl" pitchFamily="2" charset="0"/>
              </a:rPr>
              <a:t>Finally, they found the spot marked on the map. So, they dug and dug until they found a wooden chest.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9415463" y="563563"/>
            <a:ext cx="638651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3200" baseline="30000">
                <a:solidFill>
                  <a:srgbClr val="131312"/>
                </a:solidFill>
                <a:latin typeface="Twinkl" pitchFamily="2" charset="0"/>
              </a:rPr>
              <a:t>“Good work, mateys,” said Captain Fox. “Let’s get this loot back to the ship and then it’s time for a break. I think you’ve earned some fish and chips!”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912813" y="630238"/>
            <a:ext cx="7011987" cy="2789237"/>
            <a:chOff x="912813" y="630238"/>
            <a:chExt cx="7011987" cy="2789237"/>
          </a:xfrm>
        </p:grpSpPr>
        <p:sp>
          <p:nvSpPr>
            <p:cNvPr id="15366" name="Rectangle 1"/>
            <p:cNvSpPr>
              <a:spLocks noChangeArrowheads="1"/>
            </p:cNvSpPr>
            <p:nvPr/>
          </p:nvSpPr>
          <p:spPr bwMode="auto">
            <a:xfrm>
              <a:off x="912813" y="630238"/>
              <a:ext cx="7011987" cy="1077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Together, the pirates made their way to the lower deck, where lots of other hungry pirates had gathered. After waiting in line, Jake was given a tray of hot food. </a:t>
              </a:r>
            </a:p>
          </p:txBody>
        </p:sp>
        <p:sp>
          <p:nvSpPr>
            <p:cNvPr id="15367" name="Rectangle 2"/>
            <p:cNvSpPr>
              <a:spLocks noChangeArrowheads="1"/>
            </p:cNvSpPr>
            <p:nvPr/>
          </p:nvSpPr>
          <p:spPr bwMode="auto">
            <a:xfrm>
              <a:off x="4178300" y="2014538"/>
              <a:ext cx="3441700" cy="1404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As he turned around, wondering where to sit, he found himself face to face with a huge stranger.</a:t>
              </a:r>
            </a:p>
          </p:txBody>
        </p:sp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9528175" y="468313"/>
            <a:ext cx="7380288" cy="1546225"/>
            <a:chOff x="9528175" y="468313"/>
            <a:chExt cx="7380288" cy="1546225"/>
          </a:xfrm>
        </p:grpSpPr>
        <p:sp>
          <p:nvSpPr>
            <p:cNvPr id="15364" name="Rectangle 6"/>
            <p:cNvSpPr>
              <a:spLocks noChangeArrowheads="1"/>
            </p:cNvSpPr>
            <p:nvPr/>
          </p:nvSpPr>
          <p:spPr bwMode="auto">
            <a:xfrm>
              <a:off x="9528175" y="468313"/>
              <a:ext cx="7380288" cy="7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“Here’s your cutlery,” said the enormous pirate. “Make sure you get yourself a nice drink of water too.”</a:t>
              </a:r>
            </a:p>
          </p:txBody>
        </p:sp>
        <p:sp>
          <p:nvSpPr>
            <p:cNvPr id="15365" name="Rectangle 7"/>
            <p:cNvSpPr>
              <a:spLocks noChangeArrowheads="1"/>
            </p:cNvSpPr>
            <p:nvPr/>
          </p:nvSpPr>
          <p:spPr bwMode="auto">
            <a:xfrm>
              <a:off x="9528175" y="1593850"/>
              <a:ext cx="4414838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“Phew! I mean, thanks,” said Jake.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631825" y="669925"/>
            <a:ext cx="7116763" cy="2489200"/>
            <a:chOff x="631825" y="669925"/>
            <a:chExt cx="7116763" cy="2489200"/>
          </a:xfrm>
        </p:grpSpPr>
        <p:sp>
          <p:nvSpPr>
            <p:cNvPr id="16391" name="Rectangle 1"/>
            <p:cNvSpPr>
              <a:spLocks noChangeArrowheads="1"/>
            </p:cNvSpPr>
            <p:nvPr/>
          </p:nvSpPr>
          <p:spPr bwMode="auto">
            <a:xfrm>
              <a:off x="631825" y="669925"/>
              <a:ext cx="3351213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“Sit here!” called Darnell. </a:t>
              </a:r>
            </a:p>
          </p:txBody>
        </p:sp>
        <p:sp>
          <p:nvSpPr>
            <p:cNvPr id="16392" name="Rectangle 2"/>
            <p:cNvSpPr>
              <a:spLocks noChangeArrowheads="1"/>
            </p:cNvSpPr>
            <p:nvPr/>
          </p:nvSpPr>
          <p:spPr bwMode="auto">
            <a:xfrm>
              <a:off x="631825" y="1376363"/>
              <a:ext cx="3567113" cy="420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Jake smiled and joined him.</a:t>
              </a:r>
            </a:p>
          </p:txBody>
        </p:sp>
        <p:sp>
          <p:nvSpPr>
            <p:cNvPr id="16393" name="Rectangle 7"/>
            <p:cNvSpPr>
              <a:spLocks noChangeArrowheads="1"/>
            </p:cNvSpPr>
            <p:nvPr/>
          </p:nvSpPr>
          <p:spPr bwMode="auto">
            <a:xfrm>
              <a:off x="631825" y="2082800"/>
              <a:ext cx="7116763" cy="1076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“Isn’t this the yummiest food ever?” said Darnell.            “I love fish. And I love chips. But my favourite is fish and chips. Do you like fish? Or do you prefer chips? I think…”</a:t>
              </a:r>
            </a:p>
          </p:txBody>
        </p:sp>
      </p:grpSp>
      <p:grpSp>
        <p:nvGrpSpPr>
          <p:cNvPr id="16387" name="Group 4"/>
          <p:cNvGrpSpPr>
            <a:grpSpLocks/>
          </p:cNvGrpSpPr>
          <p:nvPr/>
        </p:nvGrpSpPr>
        <p:grpSpPr bwMode="auto">
          <a:xfrm>
            <a:off x="9463088" y="506413"/>
            <a:ext cx="6932612" cy="2863850"/>
            <a:chOff x="9463088" y="506413"/>
            <a:chExt cx="6932612" cy="2863850"/>
          </a:xfrm>
        </p:grpSpPr>
        <p:sp>
          <p:nvSpPr>
            <p:cNvPr id="16388" name="Rectangle 8"/>
            <p:cNvSpPr>
              <a:spLocks noChangeArrowheads="1"/>
            </p:cNvSpPr>
            <p:nvPr/>
          </p:nvSpPr>
          <p:spPr bwMode="auto">
            <a:xfrm>
              <a:off x="9463088" y="506413"/>
              <a:ext cx="6932612" cy="7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Jake chewed his food, smiling and nodding as his new friend chatted away.</a:t>
              </a:r>
            </a:p>
          </p:txBody>
        </p:sp>
        <p:sp>
          <p:nvSpPr>
            <p:cNvPr id="16389" name="Rectangle 9"/>
            <p:cNvSpPr>
              <a:spLocks noChangeArrowheads="1"/>
            </p:cNvSpPr>
            <p:nvPr/>
          </p:nvSpPr>
          <p:spPr bwMode="auto">
            <a:xfrm>
              <a:off x="9463088" y="1585913"/>
              <a:ext cx="5632450" cy="1077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Once they’d finished eating, Hani appeared. “I bet you can’t get across the sea without being eaten by crocodiles,” she said.</a:t>
              </a:r>
            </a:p>
          </p:txBody>
        </p:sp>
        <p:sp>
          <p:nvSpPr>
            <p:cNvPr id="16390" name="Rectangle 10"/>
            <p:cNvSpPr>
              <a:spLocks noChangeArrowheads="1"/>
            </p:cNvSpPr>
            <p:nvPr/>
          </p:nvSpPr>
          <p:spPr bwMode="auto">
            <a:xfrm>
              <a:off x="9463088" y="2949575"/>
              <a:ext cx="5114925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“I bet we can!” replied Jake and Darnell.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3"/>
          <p:cNvGrpSpPr>
            <a:grpSpLocks/>
          </p:cNvGrpSpPr>
          <p:nvPr/>
        </p:nvGrpSpPr>
        <p:grpSpPr bwMode="auto">
          <a:xfrm>
            <a:off x="1014413" y="558800"/>
            <a:ext cx="6332537" cy="2801938"/>
            <a:chOff x="1014413" y="558800"/>
            <a:chExt cx="6332537" cy="2801938"/>
          </a:xfrm>
        </p:grpSpPr>
        <p:sp>
          <p:nvSpPr>
            <p:cNvPr id="17412" name="Rectangle 1"/>
            <p:cNvSpPr>
              <a:spLocks noChangeArrowheads="1"/>
            </p:cNvSpPr>
            <p:nvPr/>
          </p:nvSpPr>
          <p:spPr bwMode="auto">
            <a:xfrm>
              <a:off x="1014413" y="558800"/>
              <a:ext cx="6051550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They made their way off their ship and outside. </a:t>
              </a:r>
            </a:p>
          </p:txBody>
        </p:sp>
        <p:sp>
          <p:nvSpPr>
            <p:cNvPr id="17413" name="Rectangle 2"/>
            <p:cNvSpPr>
              <a:spLocks noChangeArrowheads="1"/>
            </p:cNvSpPr>
            <p:nvPr/>
          </p:nvSpPr>
          <p:spPr bwMode="auto">
            <a:xfrm>
              <a:off x="1014413" y="1257300"/>
              <a:ext cx="6051550" cy="1076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“You have to get from here, all the way across, without any crocodiles catching you,” said Hani.                                                                  “Ready, steady, go!”</a:t>
              </a:r>
            </a:p>
          </p:txBody>
        </p:sp>
        <p:sp>
          <p:nvSpPr>
            <p:cNvPr id="17414" name="Rectangle 5"/>
            <p:cNvSpPr>
              <a:spLocks noChangeArrowheads="1"/>
            </p:cNvSpPr>
            <p:nvPr/>
          </p:nvSpPr>
          <p:spPr bwMode="auto">
            <a:xfrm>
              <a:off x="1014413" y="2611438"/>
              <a:ext cx="6332537" cy="7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The pirates carefully raced across the sea, trying to avoid the crocodiles.</a:t>
              </a:r>
            </a:p>
          </p:txBody>
        </p:sp>
      </p:grp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9286875" y="604838"/>
            <a:ext cx="4765675" cy="140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3200" baseline="30000">
                <a:solidFill>
                  <a:srgbClr val="131312"/>
                </a:solidFill>
                <a:latin typeface="Twinkl" pitchFamily="2" charset="0"/>
              </a:rPr>
              <a:t>Just then, Captain Fox appeared, ringing a loud bell. “All pirates back on board, please. We need to work out how much treasure we have!”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23888" y="490538"/>
            <a:ext cx="6799262" cy="1835150"/>
            <a:chOff x="623888" y="490538"/>
            <a:chExt cx="6799262" cy="1835150"/>
          </a:xfrm>
        </p:grpSpPr>
        <p:sp>
          <p:nvSpPr>
            <p:cNvPr id="18438" name="Rectangle 1"/>
            <p:cNvSpPr>
              <a:spLocks noChangeArrowheads="1"/>
            </p:cNvSpPr>
            <p:nvPr/>
          </p:nvSpPr>
          <p:spPr bwMode="auto">
            <a:xfrm>
              <a:off x="623888" y="490538"/>
              <a:ext cx="6049962" cy="1076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Each pirate helped to count the coins, the rings, the diamonds and the necklaces. They counted again to double-check.</a:t>
              </a:r>
            </a:p>
          </p:txBody>
        </p:sp>
        <p:sp>
          <p:nvSpPr>
            <p:cNvPr id="18439" name="Rectangle 2"/>
            <p:cNvSpPr>
              <a:spLocks noChangeArrowheads="1"/>
            </p:cNvSpPr>
            <p:nvPr/>
          </p:nvSpPr>
          <p:spPr bwMode="auto">
            <a:xfrm>
              <a:off x="623888" y="1905000"/>
              <a:ext cx="6799262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“1, 2, 3, 4…” counted Jake, making sure he got it right.</a:t>
              </a:r>
            </a:p>
          </p:txBody>
        </p:sp>
      </p:grp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9475788" y="490538"/>
            <a:ext cx="7369175" cy="7923212"/>
            <a:chOff x="9475788" y="490538"/>
            <a:chExt cx="7369175" cy="7923212"/>
          </a:xfrm>
        </p:grpSpPr>
        <p:sp>
          <p:nvSpPr>
            <p:cNvPr id="18436" name="Rectangle 3"/>
            <p:cNvSpPr>
              <a:spLocks noChangeArrowheads="1"/>
            </p:cNvSpPr>
            <p:nvPr/>
          </p:nvSpPr>
          <p:spPr bwMode="auto">
            <a:xfrm>
              <a:off x="10272713" y="490538"/>
              <a:ext cx="6572250" cy="7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“10 gold coins, 5 rings, 8 diamonds and 7 necklaces,” said Captain Fox. </a:t>
              </a:r>
            </a:p>
          </p:txBody>
        </p:sp>
        <p:sp>
          <p:nvSpPr>
            <p:cNvPr id="18437" name="Rectangle 4"/>
            <p:cNvSpPr>
              <a:spLocks noChangeArrowheads="1"/>
            </p:cNvSpPr>
            <p:nvPr/>
          </p:nvSpPr>
          <p:spPr bwMode="auto">
            <a:xfrm>
              <a:off x="9475788" y="7337425"/>
              <a:ext cx="3898900" cy="1076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“Amazing counting, everyone.                       Now, let’s get everything shipshape!”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44513" y="458788"/>
            <a:ext cx="7332662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3200" baseline="30000">
                <a:solidFill>
                  <a:srgbClr val="131312"/>
                </a:solidFill>
                <a:latin typeface="Twinkl" pitchFamily="2" charset="0"/>
              </a:rPr>
              <a:t>Everyone tidied and swept, scrubbed and cleaned,               making sure everything was in the right place.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9815513" y="458788"/>
            <a:ext cx="715645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GB" altLang="en-US" sz="3200" baseline="30000">
                <a:solidFill>
                  <a:srgbClr val="131312"/>
                </a:solidFill>
                <a:latin typeface="Twinkl" pitchFamily="2" charset="0"/>
              </a:rPr>
              <a:t>Once the ship was spick and span, Captain Fox told all of the pirates to collect their things and prepare for land.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28638" y="692150"/>
            <a:ext cx="7877175" cy="140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GB" altLang="en-US" sz="3200" baseline="30000">
                <a:solidFill>
                  <a:srgbClr val="131312"/>
                </a:solidFill>
                <a:latin typeface="Twinkl" pitchFamily="2" charset="0"/>
              </a:rPr>
              <a:t>“What an amazing first day we’ve had!” said Miss Fox. “We’ve done some excellent reading, we’ve followed a map, we’ve been in the dinner hall and the big playground for the first time and we’ve even managed to find and count some treasure!”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9367838" y="692150"/>
            <a:ext cx="7348537" cy="7994650"/>
            <a:chOff x="9367838" y="692150"/>
            <a:chExt cx="7348537" cy="7994650"/>
          </a:xfrm>
        </p:grpSpPr>
        <p:sp>
          <p:nvSpPr>
            <p:cNvPr id="20484" name="Rectangle 2"/>
            <p:cNvSpPr>
              <a:spLocks noChangeArrowheads="1"/>
            </p:cNvSpPr>
            <p:nvPr/>
          </p:nvSpPr>
          <p:spPr bwMode="auto">
            <a:xfrm>
              <a:off x="9367838" y="692150"/>
              <a:ext cx="7348537" cy="747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Before Jake knew it, it was time to go home. Waiting at the door were Mum and Holly.</a:t>
              </a:r>
            </a:p>
          </p:txBody>
        </p:sp>
        <p:sp>
          <p:nvSpPr>
            <p:cNvPr id="20485" name="Rectangle 4"/>
            <p:cNvSpPr>
              <a:spLocks noChangeArrowheads="1"/>
            </p:cNvSpPr>
            <p:nvPr/>
          </p:nvSpPr>
          <p:spPr bwMode="auto">
            <a:xfrm>
              <a:off x="9499600" y="7296150"/>
              <a:ext cx="5346700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“So, how was your first day?” asked Mum.</a:t>
              </a:r>
            </a:p>
          </p:txBody>
        </p:sp>
        <p:sp>
          <p:nvSpPr>
            <p:cNvPr id="20486" name="Rectangle 5"/>
            <p:cNvSpPr>
              <a:spLocks noChangeArrowheads="1"/>
            </p:cNvSpPr>
            <p:nvPr/>
          </p:nvSpPr>
          <p:spPr bwMode="auto">
            <a:xfrm>
              <a:off x="9499600" y="7937500"/>
              <a:ext cx="7216775" cy="7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just"/>
              <a:r>
                <a:rPr lang="en-GB" altLang="en-US" sz="3200" baseline="30000">
                  <a:solidFill>
                    <a:srgbClr val="131312"/>
                  </a:solidFill>
                  <a:latin typeface="Twinkl" pitchFamily="2" charset="0"/>
                </a:rPr>
                <a:t>“It was a real adventure!” said Jake. “I can’t wait for my second day.”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1965</TotalTime>
  <Words>926</Words>
  <Application>Microsoft Office PowerPoint</Application>
  <PresentationFormat>Custom</PresentationFormat>
  <Paragraphs>46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Twinkl SemiBold</vt:lpstr>
      <vt:lpstr>Twinkl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208</cp:revision>
  <dcterms:created xsi:type="dcterms:W3CDTF">2014-10-01T16:09:27Z</dcterms:created>
  <dcterms:modified xsi:type="dcterms:W3CDTF">2020-05-11T14:19:55Z</dcterms:modified>
</cp:coreProperties>
</file>