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4AB62-9BD1-4394-B5C2-38667537610E}" type="datetimeFigureOut">
              <a:rPr lang="en-GB" smtClean="0"/>
              <a:t>27/2/19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BFDBD-B312-4089-B71E-AF94E6511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711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089D3B-8D4B-497C-847D-6A063DF3103E}" type="slidenum">
              <a:rPr lang="en-GB" altLang="en-US"/>
              <a:pPr eaLnBrk="1" hangingPunct="1"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0229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58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691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72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07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72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902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33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391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08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514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743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AAC60-16E0-4CEE-9430-69D40749A62C}" type="datetimeFigureOut">
              <a:rPr lang="en-GB" smtClean="0"/>
              <a:t>27/2/19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2936-0542-4DD1-B54C-32BC2C7CB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33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98" name="Group 11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234025205"/>
              </p:ext>
            </p:extLst>
          </p:nvPr>
        </p:nvGraphicFramePr>
        <p:xfrm>
          <a:off x="815516" y="1332409"/>
          <a:ext cx="9888584" cy="5316586"/>
        </p:xfrm>
        <a:graphic>
          <a:graphicData uri="http://schemas.openxmlformats.org/drawingml/2006/table">
            <a:tbl>
              <a:tblPr/>
              <a:tblGrid>
                <a:gridCol w="2472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loyal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loving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kind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dependable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generous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considerate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helpful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unique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similar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likeable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sweet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thoughtful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courteous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forgiving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special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gentle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funny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welcoming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pleasant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tolerant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supportive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caring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buddy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068" y="587829"/>
            <a:ext cx="10321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Colour in the best 10 qualities you think a good friend should have =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89638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43</Words>
  <Application>Microsoft Office PowerPoint</Application>
  <PresentationFormat>Widescreen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1</cp:revision>
  <dcterms:created xsi:type="dcterms:W3CDTF">2019-02-27T17:48:52Z</dcterms:created>
  <dcterms:modified xsi:type="dcterms:W3CDTF">2019-02-27T17:51:01Z</dcterms:modified>
</cp:coreProperties>
</file>