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6" r:id="rId3"/>
    <p:sldId id="284" r:id="rId4"/>
    <p:sldId id="289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275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DC4F"/>
    <a:srgbClr val="66FFFF"/>
    <a:srgbClr val="CCFF33"/>
    <a:srgbClr val="9933FF"/>
    <a:srgbClr val="5BCB38"/>
    <a:srgbClr val="ED1C24"/>
    <a:srgbClr val="3253CB"/>
    <a:srgbClr val="F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105" d="100"/>
          <a:sy n="105" d="100"/>
        </p:scale>
        <p:origin x="2226" y="114"/>
      </p:cViewPr>
      <p:guideLst>
        <p:guide orient="horz" pos="352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91B80EB-8372-4599-B754-793910E4452A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8269F85-4E08-4A32-906D-64DF9B218D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957E4-1E1E-4997-9F77-029440E77282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7CF1C-14AF-49B1-A7EE-CA323FE6B2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315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72BAB-4A31-4CA3-8D2B-48AB6DF51C34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9FCBB-4504-492F-BE7C-58D81BE8C8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88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E46FE-560D-497D-9E50-5E64C660570F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671A-3487-4276-A56D-A805D9A9B4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63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14115-FFF4-4BCF-861B-99400E37250D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2B9D6-3186-400C-9D73-F290BE6923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657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90EDA-20D8-483F-BBE5-7E2CDA35DCF8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E95CA-F2CE-4D4E-BBC3-1EDACC7C38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275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EEDD3-4CE7-48D2-9DE4-261B09B51C61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BDE92-0F47-4724-A7ED-6868F3CF62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878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426EA-E2EB-4E0B-9F10-4622575D5B47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ABB14-C463-4E26-AF40-14AC61460B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02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6697B-E0F6-430B-A67C-D94669A40864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2761D-0145-4F06-B6EF-F7A7D77962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726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0B636-2611-4A8E-BA29-06913AF99911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8BC69-E96B-445E-A4D7-7D5326E6DA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447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F32EE-117E-452A-AEC1-71E99540D187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A4F5D-AD48-49B5-B98A-B7250A0095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847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6A0A6-E240-41AB-A8AE-C91E3CBC687D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4A8F2-A5DB-410F-8AD2-C408E80652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10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AC458C1-CD01-45D4-8363-FB401BB082F0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E4E704-3F53-4EFD-8C9D-82C502C33B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CC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075" name="Group 5"/>
          <p:cNvGrpSpPr>
            <a:grpSpLocks/>
          </p:cNvGrpSpPr>
          <p:nvPr/>
        </p:nvGrpSpPr>
        <p:grpSpPr bwMode="auto">
          <a:xfrm>
            <a:off x="1116013" y="2565400"/>
            <a:ext cx="3095625" cy="3095625"/>
            <a:chOff x="1115616" y="2276872"/>
            <a:chExt cx="3096170" cy="3096170"/>
          </a:xfrm>
        </p:grpSpPr>
        <p:sp>
          <p:nvSpPr>
            <p:cNvPr id="3" name="Oval 2"/>
            <p:cNvSpPr/>
            <p:nvPr/>
          </p:nvSpPr>
          <p:spPr>
            <a:xfrm>
              <a:off x="1115616" y="2276872"/>
              <a:ext cx="3096170" cy="3096170"/>
            </a:xfrm>
            <a:prstGeom prst="ellipse">
              <a:avLst/>
            </a:prstGeom>
            <a:solidFill>
              <a:srgbClr val="9933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" name="Plus 4"/>
            <p:cNvSpPr/>
            <p:nvPr/>
          </p:nvSpPr>
          <p:spPr>
            <a:xfrm>
              <a:off x="1871399" y="3032655"/>
              <a:ext cx="1584604" cy="1584604"/>
            </a:xfrm>
            <a:prstGeom prst="mathPlu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3076" name="Group 16"/>
          <p:cNvGrpSpPr>
            <a:grpSpLocks/>
          </p:cNvGrpSpPr>
          <p:nvPr/>
        </p:nvGrpSpPr>
        <p:grpSpPr bwMode="auto">
          <a:xfrm>
            <a:off x="5075238" y="2493963"/>
            <a:ext cx="3095625" cy="3095625"/>
            <a:chOff x="5016931" y="2212804"/>
            <a:chExt cx="3096170" cy="3096170"/>
          </a:xfrm>
        </p:grpSpPr>
        <p:sp>
          <p:nvSpPr>
            <p:cNvPr id="105" name="Oval 104"/>
            <p:cNvSpPr/>
            <p:nvPr/>
          </p:nvSpPr>
          <p:spPr>
            <a:xfrm>
              <a:off x="5016931" y="2212804"/>
              <a:ext cx="3096170" cy="309617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Minus 11"/>
            <p:cNvSpPr/>
            <p:nvPr/>
          </p:nvSpPr>
          <p:spPr>
            <a:xfrm>
              <a:off x="5809232" y="2789167"/>
              <a:ext cx="1511566" cy="1943442"/>
            </a:xfrm>
            <a:prstGeom prst="mathMinus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3077" name="Picture 10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2300"/>
            <a:ext cx="519113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1238250"/>
            <a:ext cx="8137525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CC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099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895350"/>
            <a:ext cx="7467600" cy="506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CC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123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" y="1841500"/>
            <a:ext cx="8070850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3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40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43</a:t>
              </a:r>
            </a:p>
          </p:txBody>
        </p:sp>
      </p:grpSp>
      <p:pic>
        <p:nvPicPr>
          <p:cNvPr id="615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Group 462"/>
          <p:cNvGrpSpPr>
            <a:grpSpLocks/>
          </p:cNvGrpSpPr>
          <p:nvPr/>
        </p:nvGrpSpPr>
        <p:grpSpPr bwMode="auto">
          <a:xfrm>
            <a:off x="1926087" y="4969311"/>
            <a:ext cx="251513" cy="625039"/>
            <a:chOff x="1616800" y="2926807"/>
            <a:chExt cx="869066" cy="2161737"/>
          </a:xfrm>
          <a:solidFill>
            <a:srgbClr val="FEDC4F"/>
          </a:solidFill>
        </p:grpSpPr>
        <p:sp>
          <p:nvSpPr>
            <p:cNvPr id="40" name="Cube 39"/>
            <p:cNvSpPr/>
            <p:nvPr/>
          </p:nvSpPr>
          <p:spPr>
            <a:xfrm>
              <a:off x="1621349" y="4223850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" name="Cube 40"/>
            <p:cNvSpPr/>
            <p:nvPr/>
          </p:nvSpPr>
          <p:spPr>
            <a:xfrm>
              <a:off x="1621349" y="3573052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Cube 41"/>
            <p:cNvSpPr/>
            <p:nvPr/>
          </p:nvSpPr>
          <p:spPr>
            <a:xfrm>
              <a:off x="1616800" y="2926807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941763" y="3578225"/>
            <a:ext cx="1255712" cy="2016125"/>
            <a:chOff x="3941441" y="3578225"/>
            <a:chExt cx="1256466" cy="2016125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615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61684 -0.0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33" y="-20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022E-16 L 0.2522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13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40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53</a:t>
              </a:r>
            </a:p>
          </p:txBody>
        </p:sp>
      </p:grpSp>
      <p:pic>
        <p:nvPicPr>
          <p:cNvPr id="7176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941763" y="3578225"/>
            <a:ext cx="1255712" cy="2016125"/>
            <a:chOff x="3941441" y="3578225"/>
            <a:chExt cx="1256466" cy="2016125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830388" y="3595688"/>
            <a:ext cx="581025" cy="2016125"/>
            <a:chOff x="1830382" y="3595328"/>
            <a:chExt cx="581378" cy="2016125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160247" y="4969311"/>
              <a:ext cx="251513" cy="625039"/>
              <a:chOff x="1616800" y="2926807"/>
              <a:chExt cx="869066" cy="2161737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2" name="Cube 4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1830382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7179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63039 -0.004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-2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022E-16 L 0.25226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33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40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73</a:t>
              </a:r>
            </a:p>
          </p:txBody>
        </p:sp>
      </p:grpSp>
      <p:pic>
        <p:nvPicPr>
          <p:cNvPr id="8200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941763" y="3578225"/>
            <a:ext cx="1255712" cy="2016125"/>
            <a:chOff x="3941441" y="3578225"/>
            <a:chExt cx="1256466" cy="2016125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476375" y="3595688"/>
            <a:ext cx="1225550" cy="2016125"/>
            <a:chOff x="1185342" y="3595328"/>
            <a:chExt cx="1226418" cy="2016125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160247" y="4969311"/>
              <a:ext cx="251513" cy="625039"/>
              <a:chOff x="1616800" y="2926807"/>
              <a:chExt cx="869066" cy="2161737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2" name="Cube 4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1830382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2" name="Group 1"/>
            <p:cNvGrpSpPr>
              <a:grpSpLocks/>
            </p:cNvGrpSpPr>
            <p:nvPr/>
          </p:nvGrpSpPr>
          <p:grpSpPr bwMode="auto">
            <a:xfrm>
              <a:off x="1506178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3" name="Cube 72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4" name="Cube 73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5" name="Cube 74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6" name="Cube 75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7" name="Cube 76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83" name="Group 1"/>
            <p:cNvGrpSpPr>
              <a:grpSpLocks/>
            </p:cNvGrpSpPr>
            <p:nvPr/>
          </p:nvGrpSpPr>
          <p:grpSpPr bwMode="auto">
            <a:xfrm>
              <a:off x="1185342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4" name="Cube 83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7" name="Cube 86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8" name="Cube 87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8203" name="Picture 9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6 L 0.64167 -0.00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83" y="-32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022E-16 L 0.22865 -0.0023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53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40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93</a:t>
              </a:r>
            </a:p>
          </p:txBody>
        </p:sp>
      </p:grpSp>
      <p:pic>
        <p:nvPicPr>
          <p:cNvPr id="9224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941763" y="3578225"/>
            <a:ext cx="1255712" cy="2016125"/>
            <a:chOff x="3941441" y="3578225"/>
            <a:chExt cx="1256466" cy="2016125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255713" y="3595688"/>
            <a:ext cx="1876425" cy="2022475"/>
            <a:chOff x="826633" y="3595328"/>
            <a:chExt cx="1875441" cy="2023231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450561" y="4969311"/>
              <a:ext cx="251513" cy="625039"/>
              <a:chOff x="1616800" y="2926807"/>
              <a:chExt cx="869066" cy="2161737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2" name="Cube 4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2120696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2" name="Group 1"/>
            <p:cNvGrpSpPr>
              <a:grpSpLocks/>
            </p:cNvGrpSpPr>
            <p:nvPr/>
          </p:nvGrpSpPr>
          <p:grpSpPr bwMode="auto">
            <a:xfrm>
              <a:off x="1796492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3" name="Cube 72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4" name="Cube 73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5" name="Cube 74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6" name="Cube 75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7" name="Cube 76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83" name="Group 1"/>
            <p:cNvGrpSpPr>
              <a:grpSpLocks/>
            </p:cNvGrpSpPr>
            <p:nvPr/>
          </p:nvGrpSpPr>
          <p:grpSpPr bwMode="auto">
            <a:xfrm>
              <a:off x="1475656" y="3595328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4" name="Cube 83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7" name="Cube 86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8" name="Cube 87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94" name="Group 1"/>
            <p:cNvGrpSpPr>
              <a:grpSpLocks/>
            </p:cNvGrpSpPr>
            <p:nvPr/>
          </p:nvGrpSpPr>
          <p:grpSpPr bwMode="auto">
            <a:xfrm>
              <a:off x="1147469" y="3602434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95" name="Cube 94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6" name="Cube 95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7" name="Cube 96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8" name="Cube 97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9" name="Cube 98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0" name="Cube 99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1" name="Cube 100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2" name="Cube 101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3" name="Cube 102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4" name="Cube 103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5" name="Group 1"/>
            <p:cNvGrpSpPr>
              <a:grpSpLocks/>
            </p:cNvGrpSpPr>
            <p:nvPr/>
          </p:nvGrpSpPr>
          <p:grpSpPr bwMode="auto">
            <a:xfrm>
              <a:off x="826633" y="3602434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17" name="Cube 11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8" name="Cube 11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9" name="Cube 11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0" name="Cube 11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1" name="Cube 12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2" name="Cube 12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3" name="Cube 12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4" name="Cube 12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5" name="Cube 12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6" name="Cube 12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9227" name="Picture 1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5908 -0.00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31" y="-2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022E-16 L 0.15 -0.0023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0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2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50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52</a:t>
              </a:r>
            </a:p>
          </p:txBody>
        </p:sp>
      </p:grpSp>
      <p:pic>
        <p:nvPicPr>
          <p:cNvPr id="10248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Group 462"/>
          <p:cNvGrpSpPr>
            <a:grpSpLocks/>
          </p:cNvGrpSpPr>
          <p:nvPr/>
        </p:nvGrpSpPr>
        <p:grpSpPr bwMode="auto">
          <a:xfrm>
            <a:off x="1927403" y="5156164"/>
            <a:ext cx="250196" cy="438185"/>
            <a:chOff x="1621349" y="3573052"/>
            <a:chExt cx="864517" cy="1515492"/>
          </a:xfrm>
          <a:solidFill>
            <a:srgbClr val="FEDC4F"/>
          </a:solidFill>
        </p:grpSpPr>
        <p:sp>
          <p:nvSpPr>
            <p:cNvPr id="40" name="Cube 39"/>
            <p:cNvSpPr/>
            <p:nvPr/>
          </p:nvSpPr>
          <p:spPr>
            <a:xfrm>
              <a:off x="1621349" y="4223850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" name="Cube 40"/>
            <p:cNvSpPr/>
            <p:nvPr/>
          </p:nvSpPr>
          <p:spPr>
            <a:xfrm>
              <a:off x="1621349" y="3573052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3779838" y="3573463"/>
            <a:ext cx="1574800" cy="2020887"/>
            <a:chOff x="3941441" y="3573463"/>
            <a:chExt cx="1574608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253953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0251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65347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74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26823 0.001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12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50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62</a:t>
              </a:r>
            </a:p>
          </p:txBody>
        </p:sp>
      </p:grpSp>
      <p:pic>
        <p:nvPicPr>
          <p:cNvPr id="1127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3779838" y="3573463"/>
            <a:ext cx="1574800" cy="2020887"/>
            <a:chOff x="3941441" y="3573463"/>
            <a:chExt cx="1574608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253953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855788" y="3573463"/>
            <a:ext cx="598487" cy="2016125"/>
            <a:chOff x="1856477" y="3573463"/>
            <a:chExt cx="598588" cy="2016125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204869" y="5151403"/>
              <a:ext cx="250196" cy="438185"/>
              <a:chOff x="1621349" y="3573052"/>
              <a:chExt cx="864517" cy="1515492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2" name="Group 1"/>
            <p:cNvGrpSpPr>
              <a:grpSpLocks/>
            </p:cNvGrpSpPr>
            <p:nvPr/>
          </p:nvGrpSpPr>
          <p:grpSpPr bwMode="auto">
            <a:xfrm>
              <a:off x="1856477" y="3573463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3" name="Cube 72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4" name="Cube 73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5" name="Cube 74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6" name="Cube 75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7" name="Cube 76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1275" name="Picture 8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0.65816 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9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26823 0.001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22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50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72</a:t>
              </a:r>
            </a:p>
          </p:txBody>
        </p:sp>
      </p:grpSp>
      <p:pic>
        <p:nvPicPr>
          <p:cNvPr id="12296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3779838" y="3573463"/>
            <a:ext cx="1574800" cy="2020887"/>
            <a:chOff x="3941441" y="3573463"/>
            <a:chExt cx="1574608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253953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514475" y="3573463"/>
            <a:ext cx="939800" cy="2016125"/>
            <a:chOff x="1513977" y="3573463"/>
            <a:chExt cx="941088" cy="2016125"/>
          </a:xfrm>
        </p:grpSpPr>
        <p:grpSp>
          <p:nvGrpSpPr>
            <p:cNvPr id="12300" name="Group 6"/>
            <p:cNvGrpSpPr>
              <a:grpSpLocks/>
            </p:cNvGrpSpPr>
            <p:nvPr/>
          </p:nvGrpSpPr>
          <p:grpSpPr bwMode="auto">
            <a:xfrm>
              <a:off x="1856477" y="3573463"/>
              <a:ext cx="598588" cy="2016125"/>
              <a:chOff x="1856477" y="3573463"/>
              <a:chExt cx="598588" cy="2016125"/>
            </a:xfrm>
          </p:grpSpPr>
          <p:grpSp>
            <p:nvGrpSpPr>
              <p:cNvPr id="38" name="Group 462"/>
              <p:cNvGrpSpPr>
                <a:grpSpLocks/>
              </p:cNvGrpSpPr>
              <p:nvPr/>
            </p:nvGrpSpPr>
            <p:grpSpPr bwMode="auto">
              <a:xfrm>
                <a:off x="2204869" y="5151403"/>
                <a:ext cx="250196" cy="438185"/>
                <a:chOff x="1621349" y="3573052"/>
                <a:chExt cx="864517" cy="1515492"/>
              </a:xfrm>
              <a:solidFill>
                <a:srgbClr val="FEDC4F"/>
              </a:solidFill>
            </p:grpSpPr>
            <p:sp>
              <p:nvSpPr>
                <p:cNvPr id="40" name="Cube 39"/>
                <p:cNvSpPr/>
                <p:nvPr/>
              </p:nvSpPr>
              <p:spPr>
                <a:xfrm>
                  <a:off x="1621349" y="4223850"/>
                  <a:ext cx="864517" cy="864694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41" name="Cube 40"/>
                <p:cNvSpPr/>
                <p:nvPr/>
              </p:nvSpPr>
              <p:spPr>
                <a:xfrm>
                  <a:off x="1621349" y="3573052"/>
                  <a:ext cx="864517" cy="864694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72" name="Group 1"/>
              <p:cNvGrpSpPr>
                <a:grpSpLocks/>
              </p:cNvGrpSpPr>
              <p:nvPr/>
            </p:nvGrpSpPr>
            <p:grpSpPr bwMode="auto">
              <a:xfrm>
                <a:off x="1856477" y="3573463"/>
                <a:ext cx="261938" cy="2016125"/>
                <a:chOff x="3748166" y="3564426"/>
                <a:chExt cx="262001" cy="2015373"/>
              </a:xfrm>
              <a:solidFill>
                <a:srgbClr val="FEDC4F"/>
              </a:solidFill>
            </p:grpSpPr>
            <p:sp>
              <p:nvSpPr>
                <p:cNvPr id="73" name="Cube 72"/>
                <p:cNvSpPr/>
                <p:nvPr/>
              </p:nvSpPr>
              <p:spPr bwMode="auto">
                <a:xfrm>
                  <a:off x="3749754" y="5319546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4" name="Cube 73"/>
                <p:cNvSpPr/>
                <p:nvPr/>
              </p:nvSpPr>
              <p:spPr bwMode="auto">
                <a:xfrm>
                  <a:off x="3749754" y="5124356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5" name="Cube 74"/>
                <p:cNvSpPr/>
                <p:nvPr/>
              </p:nvSpPr>
              <p:spPr bwMode="auto">
                <a:xfrm>
                  <a:off x="3749754" y="4929167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6" name="Cube 75"/>
                <p:cNvSpPr/>
                <p:nvPr/>
              </p:nvSpPr>
              <p:spPr bwMode="auto">
                <a:xfrm>
                  <a:off x="3748166" y="4733977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7" name="Cube 76"/>
                <p:cNvSpPr/>
                <p:nvPr/>
              </p:nvSpPr>
              <p:spPr bwMode="auto">
                <a:xfrm>
                  <a:off x="3748166" y="4538787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8" name="Cube 77"/>
                <p:cNvSpPr/>
                <p:nvPr/>
              </p:nvSpPr>
              <p:spPr bwMode="auto">
                <a:xfrm>
                  <a:off x="3748166" y="4345185"/>
                  <a:ext cx="260413" cy="258665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9" name="Cube 78"/>
                <p:cNvSpPr/>
                <p:nvPr/>
              </p:nvSpPr>
              <p:spPr bwMode="auto">
                <a:xfrm>
                  <a:off x="3748166" y="4148408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0" name="Cube 79"/>
                <p:cNvSpPr/>
                <p:nvPr/>
              </p:nvSpPr>
              <p:spPr bwMode="auto">
                <a:xfrm>
                  <a:off x="3748166" y="3951632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1" name="Cube 80"/>
                <p:cNvSpPr/>
                <p:nvPr/>
              </p:nvSpPr>
              <p:spPr bwMode="auto">
                <a:xfrm>
                  <a:off x="3748166" y="3756441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2" name="Cube 81"/>
                <p:cNvSpPr/>
                <p:nvPr/>
              </p:nvSpPr>
              <p:spPr bwMode="auto">
                <a:xfrm>
                  <a:off x="3748166" y="3564426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83" name="Group 1"/>
            <p:cNvGrpSpPr>
              <a:grpSpLocks/>
            </p:cNvGrpSpPr>
            <p:nvPr/>
          </p:nvGrpSpPr>
          <p:grpSpPr bwMode="auto">
            <a:xfrm>
              <a:off x="1513977" y="3573463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4" name="Cube 83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7" name="Cube 86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8" name="Cube 87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2299" name="Picture 9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66094 4.44444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3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2368 0.001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42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50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92</a:t>
              </a:r>
            </a:p>
          </p:txBody>
        </p:sp>
      </p:grpSp>
      <p:pic>
        <p:nvPicPr>
          <p:cNvPr id="13320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3851275" y="3748088"/>
            <a:ext cx="1438275" cy="1846262"/>
            <a:chOff x="3941441" y="3573463"/>
            <a:chExt cx="1574608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94144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288618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616081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935811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253953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497013" y="3748088"/>
            <a:ext cx="1490662" cy="1843087"/>
            <a:chOff x="1355844" y="3573463"/>
            <a:chExt cx="1631980" cy="2017273"/>
          </a:xfrm>
        </p:grpSpPr>
        <p:grpSp>
          <p:nvGrpSpPr>
            <p:cNvPr id="13324" name="Group 6"/>
            <p:cNvGrpSpPr>
              <a:grpSpLocks/>
            </p:cNvGrpSpPr>
            <p:nvPr/>
          </p:nvGrpSpPr>
          <p:grpSpPr bwMode="auto">
            <a:xfrm>
              <a:off x="2389236" y="3573463"/>
              <a:ext cx="598588" cy="2016125"/>
              <a:chOff x="1856477" y="3573463"/>
              <a:chExt cx="598588" cy="2016125"/>
            </a:xfrm>
          </p:grpSpPr>
          <p:grpSp>
            <p:nvGrpSpPr>
              <p:cNvPr id="38" name="Group 462"/>
              <p:cNvGrpSpPr>
                <a:grpSpLocks/>
              </p:cNvGrpSpPr>
              <p:nvPr/>
            </p:nvGrpSpPr>
            <p:grpSpPr bwMode="auto">
              <a:xfrm>
                <a:off x="2204869" y="5151403"/>
                <a:ext cx="250196" cy="438185"/>
                <a:chOff x="1621349" y="3573052"/>
                <a:chExt cx="864517" cy="1515492"/>
              </a:xfrm>
              <a:solidFill>
                <a:srgbClr val="FEDC4F"/>
              </a:solidFill>
            </p:grpSpPr>
            <p:sp>
              <p:nvSpPr>
                <p:cNvPr id="40" name="Cube 39"/>
                <p:cNvSpPr/>
                <p:nvPr/>
              </p:nvSpPr>
              <p:spPr>
                <a:xfrm>
                  <a:off x="1621349" y="4223850"/>
                  <a:ext cx="864517" cy="864694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41" name="Cube 40"/>
                <p:cNvSpPr/>
                <p:nvPr/>
              </p:nvSpPr>
              <p:spPr>
                <a:xfrm>
                  <a:off x="1621349" y="3573052"/>
                  <a:ext cx="864517" cy="864694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72" name="Group 1"/>
              <p:cNvGrpSpPr>
                <a:grpSpLocks/>
              </p:cNvGrpSpPr>
              <p:nvPr/>
            </p:nvGrpSpPr>
            <p:grpSpPr bwMode="auto">
              <a:xfrm>
                <a:off x="1856477" y="3573463"/>
                <a:ext cx="261938" cy="2016125"/>
                <a:chOff x="3748166" y="3564426"/>
                <a:chExt cx="262001" cy="2015373"/>
              </a:xfrm>
              <a:solidFill>
                <a:srgbClr val="FEDC4F"/>
              </a:solidFill>
            </p:grpSpPr>
            <p:sp>
              <p:nvSpPr>
                <p:cNvPr id="73" name="Cube 72"/>
                <p:cNvSpPr/>
                <p:nvPr/>
              </p:nvSpPr>
              <p:spPr bwMode="auto">
                <a:xfrm>
                  <a:off x="3749754" y="5319546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4" name="Cube 73"/>
                <p:cNvSpPr/>
                <p:nvPr/>
              </p:nvSpPr>
              <p:spPr bwMode="auto">
                <a:xfrm>
                  <a:off x="3749754" y="5124356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5" name="Cube 74"/>
                <p:cNvSpPr/>
                <p:nvPr/>
              </p:nvSpPr>
              <p:spPr bwMode="auto">
                <a:xfrm>
                  <a:off x="3749754" y="4929167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6" name="Cube 75"/>
                <p:cNvSpPr/>
                <p:nvPr/>
              </p:nvSpPr>
              <p:spPr bwMode="auto">
                <a:xfrm>
                  <a:off x="3748166" y="4733977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7" name="Cube 76"/>
                <p:cNvSpPr/>
                <p:nvPr/>
              </p:nvSpPr>
              <p:spPr bwMode="auto">
                <a:xfrm>
                  <a:off x="3748166" y="4538787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8" name="Cube 77"/>
                <p:cNvSpPr/>
                <p:nvPr/>
              </p:nvSpPr>
              <p:spPr bwMode="auto">
                <a:xfrm>
                  <a:off x="3748166" y="4345185"/>
                  <a:ext cx="260413" cy="258665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79" name="Cube 78"/>
                <p:cNvSpPr/>
                <p:nvPr/>
              </p:nvSpPr>
              <p:spPr bwMode="auto">
                <a:xfrm>
                  <a:off x="3748166" y="4148408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0" name="Cube 79"/>
                <p:cNvSpPr/>
                <p:nvPr/>
              </p:nvSpPr>
              <p:spPr bwMode="auto">
                <a:xfrm>
                  <a:off x="3748166" y="3951632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1" name="Cube 80"/>
                <p:cNvSpPr/>
                <p:nvPr/>
              </p:nvSpPr>
              <p:spPr bwMode="auto">
                <a:xfrm>
                  <a:off x="3748166" y="3756441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2" name="Cube 81"/>
                <p:cNvSpPr/>
                <p:nvPr/>
              </p:nvSpPr>
              <p:spPr bwMode="auto">
                <a:xfrm>
                  <a:off x="3748166" y="3564426"/>
                  <a:ext cx="260413" cy="260253"/>
                </a:xfrm>
                <a:prstGeom prst="cube">
                  <a:avLst/>
                </a:prstGeom>
                <a:grp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</p:grpSp>
        <p:grpSp>
          <p:nvGrpSpPr>
            <p:cNvPr id="83" name="Group 1"/>
            <p:cNvGrpSpPr>
              <a:grpSpLocks/>
            </p:cNvGrpSpPr>
            <p:nvPr/>
          </p:nvGrpSpPr>
          <p:grpSpPr bwMode="auto">
            <a:xfrm>
              <a:off x="2046736" y="3573463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4" name="Cube 83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7" name="Cube 86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8" name="Cube 87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95" name="Group 1"/>
            <p:cNvGrpSpPr>
              <a:grpSpLocks/>
            </p:cNvGrpSpPr>
            <p:nvPr/>
          </p:nvGrpSpPr>
          <p:grpSpPr bwMode="auto">
            <a:xfrm>
              <a:off x="1698344" y="3574611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96" name="Cube 95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7" name="Cube 96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8" name="Cube 97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9" name="Cube 98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0" name="Cube 99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1" name="Cube 100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2" name="Cube 101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3" name="Cube 102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4" name="Cube 103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5" name="Cube 104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7" name="Group 1"/>
            <p:cNvGrpSpPr>
              <a:grpSpLocks/>
            </p:cNvGrpSpPr>
            <p:nvPr/>
          </p:nvGrpSpPr>
          <p:grpSpPr bwMode="auto">
            <a:xfrm>
              <a:off x="1355844" y="3573463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18" name="Cube 117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9" name="Cube 118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0" name="Cube 119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1" name="Cube 120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2" name="Cube 121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3" name="Cube 122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4" name="Cube 123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5" name="Cube 124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6" name="Cube 125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7" name="Cube 126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3323" name="Picture 1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59601 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17343 0.003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6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60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66</a:t>
              </a:r>
            </a:p>
          </p:txBody>
        </p:sp>
      </p:grpSp>
      <p:pic>
        <p:nvPicPr>
          <p:cNvPr id="14344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8" name="Group 462"/>
          <p:cNvGrpSpPr>
            <a:grpSpLocks/>
          </p:cNvGrpSpPr>
          <p:nvPr/>
        </p:nvGrpSpPr>
        <p:grpSpPr bwMode="auto">
          <a:xfrm>
            <a:off x="1927403" y="4423180"/>
            <a:ext cx="251568" cy="1171169"/>
            <a:chOff x="1621349" y="1037976"/>
            <a:chExt cx="869257" cy="4050568"/>
          </a:xfrm>
          <a:solidFill>
            <a:srgbClr val="FEDC4F"/>
          </a:solidFill>
        </p:grpSpPr>
        <p:sp>
          <p:nvSpPr>
            <p:cNvPr id="40" name="Cube 39"/>
            <p:cNvSpPr/>
            <p:nvPr/>
          </p:nvSpPr>
          <p:spPr>
            <a:xfrm>
              <a:off x="1621349" y="4223850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1" name="Cube 40"/>
            <p:cNvSpPr/>
            <p:nvPr/>
          </p:nvSpPr>
          <p:spPr>
            <a:xfrm>
              <a:off x="1621349" y="3573052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2" name="Cube 71"/>
            <p:cNvSpPr/>
            <p:nvPr/>
          </p:nvSpPr>
          <p:spPr>
            <a:xfrm>
              <a:off x="1623719" y="2922252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aseline="-25000"/>
            </a:p>
          </p:txBody>
        </p:sp>
        <p:sp>
          <p:nvSpPr>
            <p:cNvPr id="73" name="Cube 72"/>
            <p:cNvSpPr/>
            <p:nvPr/>
          </p:nvSpPr>
          <p:spPr>
            <a:xfrm>
              <a:off x="1623719" y="2271454"/>
              <a:ext cx="864517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aseline="-25000"/>
            </a:p>
          </p:txBody>
        </p:sp>
        <p:sp>
          <p:nvSpPr>
            <p:cNvPr id="74" name="Cube 73"/>
            <p:cNvSpPr/>
            <p:nvPr/>
          </p:nvSpPr>
          <p:spPr>
            <a:xfrm>
              <a:off x="1626090" y="1688775"/>
              <a:ext cx="864516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aseline="-25000"/>
            </a:p>
          </p:txBody>
        </p:sp>
        <p:sp>
          <p:nvSpPr>
            <p:cNvPr id="75" name="Cube 74"/>
            <p:cNvSpPr/>
            <p:nvPr/>
          </p:nvSpPr>
          <p:spPr>
            <a:xfrm>
              <a:off x="1626090" y="1037976"/>
              <a:ext cx="864516" cy="864694"/>
            </a:xfrm>
            <a:prstGeom prst="cube">
              <a:avLst/>
            </a:prstGeom>
            <a:grp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baseline="-25000"/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563938" y="3573463"/>
            <a:ext cx="1906587" cy="2020887"/>
            <a:chOff x="3779912" y="3573463"/>
            <a:chExt cx="1906659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77991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127089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45455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774282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092424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6" name="Group 1"/>
            <p:cNvGrpSpPr>
              <a:grpSpLocks/>
            </p:cNvGrpSpPr>
            <p:nvPr/>
          </p:nvGrpSpPr>
          <p:grpSpPr bwMode="auto">
            <a:xfrm>
              <a:off x="5424475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7" name="Cube 7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3" name="Cube 8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4" name="Cube 8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4347" name="Picture 8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65347 0.000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7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0.25799 0.0011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16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60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76</a:t>
              </a:r>
            </a:p>
          </p:txBody>
        </p:sp>
      </p:grpSp>
      <p:pic>
        <p:nvPicPr>
          <p:cNvPr id="15368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563938" y="3573463"/>
            <a:ext cx="1906587" cy="2020887"/>
            <a:chOff x="3779912" y="3573463"/>
            <a:chExt cx="1906659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77991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127089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45455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774282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092424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6" name="Group 1"/>
            <p:cNvGrpSpPr>
              <a:grpSpLocks/>
            </p:cNvGrpSpPr>
            <p:nvPr/>
          </p:nvGrpSpPr>
          <p:grpSpPr bwMode="auto">
            <a:xfrm>
              <a:off x="5424475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7" name="Cube 7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3" name="Cube 8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4" name="Cube 8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839913" y="3603625"/>
            <a:ext cx="571500" cy="2016125"/>
            <a:chOff x="1839663" y="3603287"/>
            <a:chExt cx="572097" cy="2016125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160192" y="4423180"/>
              <a:ext cx="251568" cy="1171169"/>
              <a:chOff x="1621349" y="1037976"/>
              <a:chExt cx="869257" cy="4050568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2" name="Cube 71"/>
              <p:cNvSpPr/>
              <p:nvPr/>
            </p:nvSpPr>
            <p:spPr>
              <a:xfrm>
                <a:off x="1623719" y="29222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3" name="Cube 72"/>
              <p:cNvSpPr/>
              <p:nvPr/>
            </p:nvSpPr>
            <p:spPr>
              <a:xfrm>
                <a:off x="1623719" y="227145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4" name="Cube 73"/>
              <p:cNvSpPr/>
              <p:nvPr/>
            </p:nvSpPr>
            <p:spPr>
              <a:xfrm>
                <a:off x="1626090" y="1688775"/>
                <a:ext cx="864516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5" name="Cube 74"/>
              <p:cNvSpPr/>
              <p:nvPr/>
            </p:nvSpPr>
            <p:spPr>
              <a:xfrm>
                <a:off x="1626090" y="1037976"/>
                <a:ext cx="864516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</p:grpSp>
        <p:grpSp>
          <p:nvGrpSpPr>
            <p:cNvPr id="87" name="Group 1"/>
            <p:cNvGrpSpPr>
              <a:grpSpLocks/>
            </p:cNvGrpSpPr>
            <p:nvPr/>
          </p:nvGrpSpPr>
          <p:grpSpPr bwMode="auto">
            <a:xfrm>
              <a:off x="1839663" y="3603287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8" name="Cube 87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4" name="Cube 93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5" name="Cube 94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6" name="Cube 95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7" name="Cube 96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5371" name="Picture 9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64548 -0.004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74" y="-2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0.24236 -0.000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26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60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86</a:t>
              </a:r>
            </a:p>
          </p:txBody>
        </p:sp>
      </p:grpSp>
      <p:pic>
        <p:nvPicPr>
          <p:cNvPr id="1639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563938" y="3573463"/>
            <a:ext cx="1906587" cy="2020887"/>
            <a:chOff x="3779912" y="3573463"/>
            <a:chExt cx="1906659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77991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127089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45455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774282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092424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6" name="Group 1"/>
            <p:cNvGrpSpPr>
              <a:grpSpLocks/>
            </p:cNvGrpSpPr>
            <p:nvPr/>
          </p:nvGrpSpPr>
          <p:grpSpPr bwMode="auto">
            <a:xfrm>
              <a:off x="5424475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7" name="Cube 7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3" name="Cube 8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4" name="Cube 8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1516063" y="3603625"/>
            <a:ext cx="895350" cy="2022475"/>
            <a:chOff x="1515459" y="3603287"/>
            <a:chExt cx="896301" cy="2022812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160192" y="4423180"/>
              <a:ext cx="251568" cy="1171169"/>
              <a:chOff x="1621349" y="1037976"/>
              <a:chExt cx="869257" cy="4050568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2" name="Cube 71"/>
              <p:cNvSpPr/>
              <p:nvPr/>
            </p:nvSpPr>
            <p:spPr>
              <a:xfrm>
                <a:off x="1623719" y="29222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3" name="Cube 72"/>
              <p:cNvSpPr/>
              <p:nvPr/>
            </p:nvSpPr>
            <p:spPr>
              <a:xfrm>
                <a:off x="1623719" y="227145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4" name="Cube 73"/>
              <p:cNvSpPr/>
              <p:nvPr/>
            </p:nvSpPr>
            <p:spPr>
              <a:xfrm>
                <a:off x="1626090" y="1688775"/>
                <a:ext cx="864516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5" name="Cube 74"/>
              <p:cNvSpPr/>
              <p:nvPr/>
            </p:nvSpPr>
            <p:spPr>
              <a:xfrm>
                <a:off x="1626090" y="1037976"/>
                <a:ext cx="864516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</p:grpSp>
        <p:grpSp>
          <p:nvGrpSpPr>
            <p:cNvPr id="87" name="Group 1"/>
            <p:cNvGrpSpPr>
              <a:grpSpLocks/>
            </p:cNvGrpSpPr>
            <p:nvPr/>
          </p:nvGrpSpPr>
          <p:grpSpPr bwMode="auto">
            <a:xfrm>
              <a:off x="1839663" y="3603287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8" name="Cube 87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4" name="Cube 93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5" name="Cube 94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6" name="Cube 95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7" name="Cube 96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98" name="Group 1"/>
            <p:cNvGrpSpPr>
              <a:grpSpLocks/>
            </p:cNvGrpSpPr>
            <p:nvPr/>
          </p:nvGrpSpPr>
          <p:grpSpPr bwMode="auto">
            <a:xfrm>
              <a:off x="1515459" y="3609974"/>
              <a:ext cx="261938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99" name="Cube 98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0" name="Cube 99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1" name="Cube 100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2" name="Cube 101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3" name="Cube 102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4" name="Cube 103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5" name="Cube 104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7" name="Cube 116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8" name="Cube 117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9" name="Cube 118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6395" name="Picture 1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65538 -0.0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60" y="-2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0.21875 -0.000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noFill/>
          <a:ln w="381000">
            <a:solidFill>
              <a:srgbClr val="66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3350" y="1484313"/>
            <a:ext cx="1296988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36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480" name="Oval 479"/>
          <p:cNvSpPr/>
          <p:nvPr/>
        </p:nvSpPr>
        <p:spPr>
          <a:xfrm>
            <a:off x="3922713" y="1484313"/>
            <a:ext cx="1295400" cy="1295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r>
              <a:rPr lang="en-GB" sz="5400" b="1" dirty="0">
                <a:ea typeface="Franchise" panose="00000009000000000000" pitchFamily="49" charset="0"/>
              </a:rPr>
              <a:t>60</a:t>
            </a: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" name="Plus 1"/>
          <p:cNvSpPr/>
          <p:nvPr/>
        </p:nvSpPr>
        <p:spPr>
          <a:xfrm>
            <a:off x="2987675" y="1808163"/>
            <a:ext cx="647700" cy="647700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Equal 2"/>
          <p:cNvSpPr/>
          <p:nvPr/>
        </p:nvSpPr>
        <p:spPr>
          <a:xfrm>
            <a:off x="5505450" y="1879600"/>
            <a:ext cx="795338" cy="504825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588125" y="1484313"/>
            <a:ext cx="1296988" cy="1295400"/>
            <a:chOff x="5795685" y="2579688"/>
            <a:chExt cx="1296144" cy="1296144"/>
          </a:xfrm>
        </p:grpSpPr>
        <p:sp>
          <p:nvSpPr>
            <p:cNvPr id="483" name="Oval 482"/>
            <p:cNvSpPr/>
            <p:nvPr/>
          </p:nvSpPr>
          <p:spPr>
            <a:xfrm>
              <a:off x="5795685" y="2579688"/>
              <a:ext cx="1296144" cy="129614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5400" b="1" dirty="0">
                <a:ea typeface="Franchise" panose="00000009000000000000" pitchFamily="49" charset="0"/>
              </a:endParaRPr>
            </a:p>
            <a:p>
              <a:pPr algn="ctr">
                <a:defRPr/>
              </a:pPr>
              <a:endParaRPr lang="en-GB" sz="54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011445" y="2751236"/>
              <a:ext cx="886836" cy="9244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GB" sz="5400" b="1" dirty="0">
                  <a:solidFill>
                    <a:schemeClr val="bg1"/>
                  </a:solidFill>
                  <a:latin typeface="+mn-lt"/>
                </a:rPr>
                <a:t>96</a:t>
              </a:r>
            </a:p>
          </p:txBody>
        </p:sp>
      </p:grpSp>
      <p:pic>
        <p:nvPicPr>
          <p:cNvPr id="17416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563938" y="3841750"/>
            <a:ext cx="1654175" cy="1752600"/>
            <a:chOff x="3779912" y="3573463"/>
            <a:chExt cx="1906659" cy="2020887"/>
          </a:xfrm>
        </p:grpSpPr>
        <p:grpSp>
          <p:nvGrpSpPr>
            <p:cNvPr id="177" name="Group 462"/>
            <p:cNvGrpSpPr>
              <a:grpSpLocks/>
            </p:cNvGrpSpPr>
            <p:nvPr/>
          </p:nvGrpSpPr>
          <p:grpSpPr bwMode="auto">
            <a:xfrm>
              <a:off x="377991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78" name="Cube 177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Cube 178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0" name="Cube 179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Cube 180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Cube 181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Cube 182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4" name="Cube 183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Cube 184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Cube 185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Cube 186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88" name="Group 462"/>
            <p:cNvGrpSpPr>
              <a:grpSpLocks/>
            </p:cNvGrpSpPr>
            <p:nvPr/>
          </p:nvGrpSpPr>
          <p:grpSpPr bwMode="auto">
            <a:xfrm>
              <a:off x="4127089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189" name="Cube 188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0" name="Cube 18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1" name="Cube 19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2" name="Cube 191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3" name="Cube 192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Cube 193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Cube 194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Cube 195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Cube 196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Cube 197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99" name="Group 462"/>
            <p:cNvGrpSpPr>
              <a:grpSpLocks/>
            </p:cNvGrpSpPr>
            <p:nvPr/>
          </p:nvGrpSpPr>
          <p:grpSpPr bwMode="auto">
            <a:xfrm>
              <a:off x="4454552" y="3578977"/>
              <a:ext cx="262095" cy="2015373"/>
              <a:chOff x="1616800" y="-955214"/>
              <a:chExt cx="869066" cy="6690003"/>
            </a:xfrm>
            <a:solidFill>
              <a:srgbClr val="FEDC4F"/>
            </a:solidFill>
          </p:grpSpPr>
          <p:sp>
            <p:nvSpPr>
              <p:cNvPr id="200" name="Cube 199"/>
              <p:cNvSpPr/>
              <p:nvPr/>
            </p:nvSpPr>
            <p:spPr>
              <a:xfrm>
                <a:off x="1621349" y="4870095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Cube 200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Cube 201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Cube 202"/>
              <p:cNvSpPr/>
              <p:nvPr/>
            </p:nvSpPr>
            <p:spPr>
              <a:xfrm>
                <a:off x="1616800" y="2926807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Cube 203"/>
              <p:cNvSpPr/>
              <p:nvPr/>
            </p:nvSpPr>
            <p:spPr>
              <a:xfrm>
                <a:off x="1616800" y="228056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Cube 204"/>
              <p:cNvSpPr/>
              <p:nvPr/>
            </p:nvSpPr>
            <p:spPr>
              <a:xfrm>
                <a:off x="1616800" y="1634316"/>
                <a:ext cx="864517" cy="86014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Cube 205"/>
              <p:cNvSpPr/>
              <p:nvPr/>
            </p:nvSpPr>
            <p:spPr>
              <a:xfrm>
                <a:off x="1616800" y="98352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Cube 206"/>
              <p:cNvSpPr/>
              <p:nvPr/>
            </p:nvSpPr>
            <p:spPr>
              <a:xfrm>
                <a:off x="1616800" y="32817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Cube 207"/>
              <p:cNvSpPr/>
              <p:nvPr/>
            </p:nvSpPr>
            <p:spPr>
              <a:xfrm>
                <a:off x="1616800" y="-318071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Cube 208"/>
              <p:cNvSpPr/>
              <p:nvPr/>
            </p:nvSpPr>
            <p:spPr>
              <a:xfrm>
                <a:off x="1616800" y="-95521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06" name="Group 1"/>
            <p:cNvGrpSpPr>
              <a:grpSpLocks/>
            </p:cNvGrpSpPr>
            <p:nvPr/>
          </p:nvGrpSpPr>
          <p:grpSpPr bwMode="auto">
            <a:xfrm>
              <a:off x="4774282" y="3578225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07" name="Cube 10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8" name="Cube 10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9" name="Cube 10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0" name="Cube 10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1" name="Cube 11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2" name="Cube 11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" name="Cube 11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4" name="Cube 11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5" name="Cube 11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6" name="Cube 11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61" name="Group 1"/>
            <p:cNvGrpSpPr>
              <a:grpSpLocks/>
            </p:cNvGrpSpPr>
            <p:nvPr/>
          </p:nvGrpSpPr>
          <p:grpSpPr bwMode="auto">
            <a:xfrm>
              <a:off x="5092424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62" name="Cube 61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3" name="Cube 62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4" name="Cube 63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5" name="Cube 64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6" name="Cube 65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7" name="Cube 66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8" name="Cube 67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9" name="Cube 68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0" name="Cube 69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1" name="Cube 70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76" name="Group 1"/>
            <p:cNvGrpSpPr>
              <a:grpSpLocks/>
            </p:cNvGrpSpPr>
            <p:nvPr/>
          </p:nvGrpSpPr>
          <p:grpSpPr bwMode="auto">
            <a:xfrm>
              <a:off x="5424475" y="3573463"/>
              <a:ext cx="262096" cy="2016125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77" name="Cube 76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8" name="Cube 77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9" name="Cube 78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0" name="Cube 79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1" name="Cube 80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2" name="Cube 81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3" name="Cube 82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4" name="Cube 83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5" name="Cube 84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6" name="Cube 85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1493838" y="3868738"/>
            <a:ext cx="1062037" cy="1757362"/>
            <a:chOff x="1231391" y="3868566"/>
            <a:chExt cx="1061703" cy="1757532"/>
          </a:xfrm>
        </p:grpSpPr>
        <p:grpSp>
          <p:nvGrpSpPr>
            <p:cNvPr id="38" name="Group 462"/>
            <p:cNvGrpSpPr>
              <a:grpSpLocks/>
            </p:cNvGrpSpPr>
            <p:nvPr/>
          </p:nvGrpSpPr>
          <p:grpSpPr bwMode="auto">
            <a:xfrm>
              <a:off x="2074833" y="4582441"/>
              <a:ext cx="218261" cy="1016110"/>
              <a:chOff x="1621349" y="1037976"/>
              <a:chExt cx="869257" cy="4050568"/>
            </a:xfrm>
            <a:solidFill>
              <a:srgbClr val="FEDC4F"/>
            </a:solidFill>
          </p:grpSpPr>
          <p:sp>
            <p:nvSpPr>
              <p:cNvPr id="40" name="Cube 39"/>
              <p:cNvSpPr/>
              <p:nvPr/>
            </p:nvSpPr>
            <p:spPr>
              <a:xfrm>
                <a:off x="1621349" y="4223850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1" name="Cube 40"/>
              <p:cNvSpPr/>
              <p:nvPr/>
            </p:nvSpPr>
            <p:spPr>
              <a:xfrm>
                <a:off x="1621349" y="35730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72" name="Cube 71"/>
              <p:cNvSpPr/>
              <p:nvPr/>
            </p:nvSpPr>
            <p:spPr>
              <a:xfrm>
                <a:off x="1623719" y="2922252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3" name="Cube 72"/>
              <p:cNvSpPr/>
              <p:nvPr/>
            </p:nvSpPr>
            <p:spPr>
              <a:xfrm>
                <a:off x="1623719" y="2271454"/>
                <a:ext cx="864517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4" name="Cube 73"/>
              <p:cNvSpPr/>
              <p:nvPr/>
            </p:nvSpPr>
            <p:spPr>
              <a:xfrm>
                <a:off x="1626090" y="1688775"/>
                <a:ext cx="864516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  <p:sp>
            <p:nvSpPr>
              <p:cNvPr id="75" name="Cube 74"/>
              <p:cNvSpPr/>
              <p:nvPr/>
            </p:nvSpPr>
            <p:spPr>
              <a:xfrm>
                <a:off x="1626090" y="1037976"/>
                <a:ext cx="864516" cy="864694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baseline="-25000"/>
              </a:p>
            </p:txBody>
          </p:sp>
        </p:grpSp>
        <p:grpSp>
          <p:nvGrpSpPr>
            <p:cNvPr id="87" name="Group 1"/>
            <p:cNvGrpSpPr>
              <a:grpSpLocks/>
            </p:cNvGrpSpPr>
            <p:nvPr/>
          </p:nvGrpSpPr>
          <p:grpSpPr bwMode="auto">
            <a:xfrm>
              <a:off x="1796741" y="3871099"/>
              <a:ext cx="227258" cy="1749197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88" name="Cube 87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89" name="Cube 88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0" name="Cube 89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1" name="Cube 90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2" name="Cube 91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3" name="Cube 92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4" name="Cube 93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5" name="Cube 94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6" name="Cube 95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97" name="Cube 96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98" name="Group 1"/>
            <p:cNvGrpSpPr>
              <a:grpSpLocks/>
            </p:cNvGrpSpPr>
            <p:nvPr/>
          </p:nvGrpSpPr>
          <p:grpSpPr bwMode="auto">
            <a:xfrm>
              <a:off x="1515460" y="3876901"/>
              <a:ext cx="227258" cy="1749197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99" name="Cube 98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0" name="Cube 99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1" name="Cube 100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2" name="Cube 101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3" name="Cube 102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4" name="Cube 103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05" name="Cube 104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7" name="Cube 116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8" name="Cube 117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9" name="Cube 118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20" name="Group 1"/>
            <p:cNvGrpSpPr>
              <a:grpSpLocks/>
            </p:cNvGrpSpPr>
            <p:nvPr/>
          </p:nvGrpSpPr>
          <p:grpSpPr bwMode="auto">
            <a:xfrm>
              <a:off x="1231391" y="3868566"/>
              <a:ext cx="227258" cy="1749197"/>
              <a:chOff x="3748166" y="3564426"/>
              <a:chExt cx="262001" cy="2015373"/>
            </a:xfrm>
            <a:solidFill>
              <a:srgbClr val="FEDC4F"/>
            </a:solidFill>
          </p:grpSpPr>
          <p:sp>
            <p:nvSpPr>
              <p:cNvPr id="121" name="Cube 120"/>
              <p:cNvSpPr/>
              <p:nvPr/>
            </p:nvSpPr>
            <p:spPr bwMode="auto">
              <a:xfrm>
                <a:off x="3749754" y="531954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2" name="Cube 121"/>
              <p:cNvSpPr/>
              <p:nvPr/>
            </p:nvSpPr>
            <p:spPr bwMode="auto">
              <a:xfrm>
                <a:off x="3749754" y="512435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3" name="Cube 122"/>
              <p:cNvSpPr/>
              <p:nvPr/>
            </p:nvSpPr>
            <p:spPr bwMode="auto">
              <a:xfrm>
                <a:off x="3749754" y="492916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4" name="Cube 123"/>
              <p:cNvSpPr/>
              <p:nvPr/>
            </p:nvSpPr>
            <p:spPr bwMode="auto">
              <a:xfrm>
                <a:off x="3748166" y="473397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5" name="Cube 124"/>
              <p:cNvSpPr/>
              <p:nvPr/>
            </p:nvSpPr>
            <p:spPr bwMode="auto">
              <a:xfrm>
                <a:off x="3748166" y="4538787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6" name="Cube 125"/>
              <p:cNvSpPr/>
              <p:nvPr/>
            </p:nvSpPr>
            <p:spPr bwMode="auto">
              <a:xfrm>
                <a:off x="3748166" y="4345185"/>
                <a:ext cx="260413" cy="258665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7" name="Cube 126"/>
              <p:cNvSpPr/>
              <p:nvPr/>
            </p:nvSpPr>
            <p:spPr bwMode="auto">
              <a:xfrm>
                <a:off x="3748166" y="4148408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8" name="Cube 127"/>
              <p:cNvSpPr/>
              <p:nvPr/>
            </p:nvSpPr>
            <p:spPr bwMode="auto">
              <a:xfrm>
                <a:off x="3748166" y="3951632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9" name="Cube 128"/>
              <p:cNvSpPr/>
              <p:nvPr/>
            </p:nvSpPr>
            <p:spPr bwMode="auto">
              <a:xfrm>
                <a:off x="3748166" y="3756441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0" name="Cube 129"/>
              <p:cNvSpPr/>
              <p:nvPr/>
            </p:nvSpPr>
            <p:spPr bwMode="auto">
              <a:xfrm>
                <a:off x="3748166" y="3564426"/>
                <a:ext cx="260413" cy="260253"/>
              </a:xfrm>
              <a:prstGeom prst="cube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7419" name="Picture 1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805488"/>
            <a:ext cx="19272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0.63299 -0.00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49" y="-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21875 -0.000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solidFill>
            <a:schemeClr val="bg1"/>
          </a:solidFill>
          <a:ln w="3810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n>
                <a:solidFill>
                  <a:srgbClr val="FE0000"/>
                </a:solidFill>
              </a:ln>
            </a:endParaRPr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840038"/>
            <a:ext cx="3168650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517525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1252</TotalTime>
  <Words>36</Words>
  <Application>Microsoft Office PowerPoint</Application>
  <PresentationFormat>On-screen Show (4:3)</PresentationFormat>
  <Paragraphs>60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Franchise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552</cp:revision>
  <dcterms:created xsi:type="dcterms:W3CDTF">2012-11-21T10:26:22Z</dcterms:created>
  <dcterms:modified xsi:type="dcterms:W3CDTF">2020-05-04T09:12:49Z</dcterms:modified>
</cp:coreProperties>
</file>