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71" r:id="rId4"/>
    <p:sldId id="272" r:id="rId5"/>
    <p:sldId id="273" r:id="rId6"/>
    <p:sldId id="274" r:id="rId7"/>
    <p:sldId id="275" r:id="rId8"/>
    <p:sldId id="267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Twinkl SemiBold" pitchFamily="2" charset="0"/>
      <p:bold r:id="rId16"/>
    </p:embeddedFont>
    <p:embeddedFont>
      <p:font typeface="Twinkl" panose="020B0604020202020204" charset="0"/>
      <p:regular r:id="rId17"/>
      <p:bold r:id="rId18"/>
    </p:embeddedFont>
    <p:embeddedFont>
      <p:font typeface="Sassoon Infant Rg" panose="02000503030000020003" pitchFamily="50" charset="0"/>
      <p:regular r:id="rId19"/>
      <p:bold r:id="rId2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FDAF18"/>
    <a:srgbClr val="7EC24A"/>
    <a:srgbClr val="F6862B"/>
    <a:srgbClr val="E22A65"/>
    <a:srgbClr val="F1C854"/>
    <a:srgbClr val="C28C5D"/>
    <a:srgbClr val="00A6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476" y="10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A27A1E1-AB1A-40B5-AB0D-480461EAE23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BA76C1A-7AB0-432D-96EA-613A1A8BE88B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520B9E0-73C9-4432-B913-5841931B2C73}" type="datetimeFigureOut">
              <a:rPr lang="en-GB"/>
              <a:pPr>
                <a:defRPr/>
              </a:pPr>
              <a:t>08/01/2021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54E59F-04A8-4E44-833E-9483A3C1716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BE1B645-0833-4FED-8F72-2A19540F90E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E5AA7D2-9207-405C-B433-2E3DD67F413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8106643-B4E7-4D71-BC36-A78CF41B889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977143A-101B-4033-AE67-015983E16C99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28BBCFF-6990-4C29-B6B6-22324EB51296}" type="datetimeFigureOut">
              <a:rPr lang="en-GB"/>
              <a:pPr>
                <a:defRPr/>
              </a:pPr>
              <a:t>08/01/2021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AEF878A7-4220-426A-A7B2-4F8F608A48A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096B0328-43C6-4CCC-8FD6-3B239F7BBA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80680E-3C04-4A39-8BB4-99C8FD5D20FF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01AE4D-D9C5-400E-BC96-324554A1E8B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B7C4177-C54E-450C-81FF-B5B0F67D564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37218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98BE85EF-A53A-4441-9CE4-02E23CA1168F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623404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92FC03A6-8E04-4C4E-8D81-18E8A3C1FFF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17683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D214CB38-FA92-40EB-BB36-DCCAFC1CB7DF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2F1AA0D4-F45D-404A-890B-AF881787C911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EF7D697F-52B0-4DF8-97D5-FAD6D6EE1694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8F1DC0B-29D2-4374-8A9B-273EC074D7CA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2A0AD6AA-802F-49C8-A6EA-52A5A491B919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911907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764278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What things make us different?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6200019E-182B-4ED5-87EF-FDF5DE3DF2A9}"/>
              </a:ext>
            </a:extLst>
          </p:cNvPr>
          <p:cNvSpPr/>
          <p:nvPr/>
        </p:nvSpPr>
        <p:spPr>
          <a:xfrm>
            <a:off x="755650" y="2368550"/>
            <a:ext cx="1592263" cy="1593850"/>
          </a:xfrm>
          <a:prstGeom prst="ellipse">
            <a:avLst/>
          </a:prstGeom>
          <a:solidFill>
            <a:srgbClr val="F686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Hair colour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ECF8CEB9-49D3-4855-AA29-837880541230}"/>
              </a:ext>
            </a:extLst>
          </p:cNvPr>
          <p:cNvSpPr/>
          <p:nvPr/>
        </p:nvSpPr>
        <p:spPr>
          <a:xfrm>
            <a:off x="2482850" y="1360488"/>
            <a:ext cx="1874838" cy="1874837"/>
          </a:xfrm>
          <a:prstGeom prst="ellipse">
            <a:avLst/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Eye colour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B7419E47-6081-4972-B26A-B5842BE3AEAA}"/>
              </a:ext>
            </a:extLst>
          </p:cNvPr>
          <p:cNvSpPr/>
          <p:nvPr/>
        </p:nvSpPr>
        <p:spPr>
          <a:xfrm>
            <a:off x="3638550" y="3287713"/>
            <a:ext cx="1262063" cy="1262062"/>
          </a:xfrm>
          <a:prstGeom prst="ellipse">
            <a:avLst/>
          </a:prstGeom>
          <a:solidFill>
            <a:srgbClr val="FDAF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Height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5FBE38C0-D87D-4BE8-86B4-5F5CC27CD443}"/>
              </a:ext>
            </a:extLst>
          </p:cNvPr>
          <p:cNvSpPr/>
          <p:nvPr/>
        </p:nvSpPr>
        <p:spPr>
          <a:xfrm>
            <a:off x="4733925" y="1516063"/>
            <a:ext cx="1649413" cy="1649412"/>
          </a:xfrm>
          <a:prstGeom prst="ellipse">
            <a:avLst/>
          </a:prstGeom>
          <a:solidFill>
            <a:srgbClr val="C28C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Skin colour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564D11DC-5A89-49D2-B732-2C463D28B292}"/>
              </a:ext>
            </a:extLst>
          </p:cNvPr>
          <p:cNvSpPr/>
          <p:nvPr/>
        </p:nvSpPr>
        <p:spPr>
          <a:xfrm>
            <a:off x="1538288" y="3946525"/>
            <a:ext cx="2074862" cy="2074863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Type of family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6855E4A4-570E-42CC-B81A-3E9258522372}"/>
              </a:ext>
            </a:extLst>
          </p:cNvPr>
          <p:cNvSpPr/>
          <p:nvPr/>
        </p:nvSpPr>
        <p:spPr>
          <a:xfrm>
            <a:off x="4246563" y="4713288"/>
            <a:ext cx="1254125" cy="1254125"/>
          </a:xfrm>
          <a:prstGeom prst="ellipse">
            <a:avLst/>
          </a:prstGeom>
          <a:solidFill>
            <a:srgbClr val="E22A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Body shape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1738" y="3165475"/>
            <a:ext cx="2106612" cy="297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What things make us special?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B8C0AB14-FBAD-4190-975A-2D54B7815736}"/>
              </a:ext>
            </a:extLst>
          </p:cNvPr>
          <p:cNvSpPr/>
          <p:nvPr/>
        </p:nvSpPr>
        <p:spPr>
          <a:xfrm>
            <a:off x="755650" y="1395413"/>
            <a:ext cx="2503488" cy="2505075"/>
          </a:xfrm>
          <a:prstGeom prst="ellipse">
            <a:avLst/>
          </a:prstGeom>
          <a:solidFill>
            <a:srgbClr val="F686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/>
              <a:t>What do you have that no one else has?</a:t>
            </a:r>
          </a:p>
        </p:txBody>
      </p:sp>
      <p:pic>
        <p:nvPicPr>
          <p:cNvPr id="1024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5300" y="3105150"/>
            <a:ext cx="1674813" cy="298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0" y="1433513"/>
            <a:ext cx="1751013" cy="334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3538538"/>
            <a:ext cx="1970088" cy="277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1725" y="1498600"/>
            <a:ext cx="2201863" cy="2849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6A55D07A-607F-49CC-B852-B2B8DE489C91}"/>
              </a:ext>
            </a:extLst>
          </p:cNvPr>
          <p:cNvSpPr/>
          <p:nvPr/>
        </p:nvSpPr>
        <p:spPr>
          <a:xfrm>
            <a:off x="5822950" y="3527425"/>
            <a:ext cx="2565400" cy="2565400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/>
              <a:t>What can you do that no one else can do?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What makes people bully?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3E6F1820-7BD6-42B3-9495-E338075057BE}"/>
              </a:ext>
            </a:extLst>
          </p:cNvPr>
          <p:cNvSpPr/>
          <p:nvPr/>
        </p:nvSpPr>
        <p:spPr>
          <a:xfrm>
            <a:off x="773113" y="2252663"/>
            <a:ext cx="1873250" cy="1873250"/>
          </a:xfrm>
          <a:prstGeom prst="ellipse">
            <a:avLst/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Feeling bad about themselves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7B87E87D-D3E6-429F-80B5-B0DFB6A3BCD8}"/>
              </a:ext>
            </a:extLst>
          </p:cNvPr>
          <p:cNvSpPr/>
          <p:nvPr/>
        </p:nvSpPr>
        <p:spPr>
          <a:xfrm>
            <a:off x="3354388" y="2954338"/>
            <a:ext cx="2030412" cy="2030412"/>
          </a:xfrm>
          <a:prstGeom prst="ellipse">
            <a:avLst/>
          </a:prstGeom>
          <a:solidFill>
            <a:srgbClr val="FDAF18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Jealous of friendships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A7F02562-00A2-43B2-88D4-C70FA8FDA5C3}"/>
              </a:ext>
            </a:extLst>
          </p:cNvPr>
          <p:cNvSpPr/>
          <p:nvPr/>
        </p:nvSpPr>
        <p:spPr>
          <a:xfrm>
            <a:off x="1350963" y="3575050"/>
            <a:ext cx="2470150" cy="2470150"/>
          </a:xfrm>
          <a:prstGeom prst="ellipse">
            <a:avLst/>
          </a:prstGeom>
          <a:solidFill>
            <a:srgbClr val="18A0DB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Feeling they are not very good at something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AEE0E350-D6F0-4B08-911F-8C3E8CDF0622}"/>
              </a:ext>
            </a:extLst>
          </p:cNvPr>
          <p:cNvSpPr/>
          <p:nvPr/>
        </p:nvSpPr>
        <p:spPr>
          <a:xfrm>
            <a:off x="2413000" y="2214563"/>
            <a:ext cx="1660525" cy="1658937"/>
          </a:xfrm>
          <a:prstGeom prst="ellipse">
            <a:avLst/>
          </a:prstGeom>
          <a:solidFill>
            <a:srgbClr val="F6862B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Jealous of talents</a:t>
            </a:r>
          </a:p>
        </p:txBody>
      </p:sp>
      <p:pic>
        <p:nvPicPr>
          <p:cNvPr id="11271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3150" y="1662113"/>
            <a:ext cx="3582988" cy="418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What might people bully about?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E5235F98-1B75-468E-BF1D-5BFA7F4334D1}"/>
              </a:ext>
            </a:extLst>
          </p:cNvPr>
          <p:cNvSpPr/>
          <p:nvPr/>
        </p:nvSpPr>
        <p:spPr>
          <a:xfrm>
            <a:off x="755650" y="1622425"/>
            <a:ext cx="1608138" cy="1608138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/>
              <a:t>Race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26AD63EF-A957-4314-9A66-8B6D663BE54B}"/>
              </a:ext>
            </a:extLst>
          </p:cNvPr>
          <p:cNvSpPr/>
          <p:nvPr/>
        </p:nvSpPr>
        <p:spPr>
          <a:xfrm>
            <a:off x="3768725" y="1622425"/>
            <a:ext cx="1606550" cy="1608138"/>
          </a:xfrm>
          <a:prstGeom prst="ellipse">
            <a:avLst/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/>
              <a:t>Money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53106DE4-CC08-4BB5-A61A-FDF8502B8A74}"/>
              </a:ext>
            </a:extLst>
          </p:cNvPr>
          <p:cNvSpPr/>
          <p:nvPr/>
        </p:nvSpPr>
        <p:spPr>
          <a:xfrm>
            <a:off x="6780213" y="1622425"/>
            <a:ext cx="1608137" cy="1608138"/>
          </a:xfrm>
          <a:prstGeom prst="ellipse">
            <a:avLst/>
          </a:prstGeom>
          <a:solidFill>
            <a:srgbClr val="E22A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/>
              <a:t>Disability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0557808-D861-4375-A930-46E7526EF5A0}"/>
              </a:ext>
            </a:extLst>
          </p:cNvPr>
          <p:cNvSpPr/>
          <p:nvPr/>
        </p:nvSpPr>
        <p:spPr>
          <a:xfrm>
            <a:off x="755650" y="5462588"/>
            <a:ext cx="7632700" cy="630237"/>
          </a:xfrm>
          <a:prstGeom prst="roundRect">
            <a:avLst>
              <a:gd name="adj" fmla="val 22146"/>
            </a:avLst>
          </a:prstGeom>
          <a:solidFill>
            <a:srgbClr val="F686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What else might people bully about?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750" y="3540125"/>
            <a:ext cx="2466975" cy="158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2897188"/>
            <a:ext cx="1731963" cy="2398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9838" y="2974975"/>
            <a:ext cx="688975" cy="232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8" grpId="0" animBg="1"/>
      <p:bldP spid="14" grpId="0" animBg="1"/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1357313"/>
          </a:xfrm>
        </p:spPr>
        <p:txBody>
          <a:bodyPr/>
          <a:lstStyle/>
          <a:p>
            <a:pPr algn="ctr" eaLnBrk="1" hangingPunct="1"/>
            <a:r>
              <a:rPr lang="en-GB" altLang="en-US" sz="3600" smtClean="0"/>
              <a:t>We all have the right to play and be happy!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FED17A44-4F4D-43B5-81BA-0FBC441B9139}"/>
              </a:ext>
            </a:extLst>
          </p:cNvPr>
          <p:cNvSpPr/>
          <p:nvPr/>
        </p:nvSpPr>
        <p:spPr>
          <a:xfrm>
            <a:off x="714375" y="1854200"/>
            <a:ext cx="2171700" cy="2171700"/>
          </a:xfrm>
          <a:prstGeom prst="ellipse">
            <a:avLst/>
          </a:prstGeom>
          <a:solidFill>
            <a:srgbClr val="FDAF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What else do we have the right to be?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E17FE379-D468-4DE8-B5AF-1A935C5A9C94}"/>
              </a:ext>
            </a:extLst>
          </p:cNvPr>
          <p:cNvSpPr/>
          <p:nvPr/>
        </p:nvSpPr>
        <p:spPr>
          <a:xfrm>
            <a:off x="1600200" y="3446463"/>
            <a:ext cx="2411413" cy="2411412"/>
          </a:xfrm>
          <a:prstGeom prst="ellipse">
            <a:avLst/>
          </a:prstGeom>
          <a:solidFill>
            <a:srgbClr val="E22A65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What responsibilities come with these rights?</a:t>
            </a:r>
          </a:p>
        </p:txBody>
      </p:sp>
      <p:pic>
        <p:nvPicPr>
          <p:cNvPr id="13317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1613" y="1873250"/>
            <a:ext cx="4376737" cy="403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/>
          <p:cNvSpPr>
            <a:spLocks noGrp="1"/>
          </p:cNvSpPr>
          <p:nvPr>
            <p:ph type="title"/>
          </p:nvPr>
        </p:nvSpPr>
        <p:spPr>
          <a:xfrm>
            <a:off x="457200" y="469900"/>
            <a:ext cx="8220075" cy="1519238"/>
          </a:xfrm>
        </p:spPr>
        <p:txBody>
          <a:bodyPr/>
          <a:lstStyle/>
          <a:p>
            <a:pPr algn="ctr" eaLnBrk="1" hangingPunct="1"/>
            <a:r>
              <a:rPr lang="en-GB" altLang="en-US" sz="3600" smtClean="0"/>
              <a:t>How could we use other people’s talents?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56767A2A-298C-412C-A45F-45A1611F0DD8}"/>
              </a:ext>
            </a:extLst>
          </p:cNvPr>
          <p:cNvSpPr/>
          <p:nvPr/>
        </p:nvSpPr>
        <p:spPr>
          <a:xfrm>
            <a:off x="714375" y="2933700"/>
            <a:ext cx="2171700" cy="2171700"/>
          </a:xfrm>
          <a:prstGeom prst="ellipse">
            <a:avLst/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14340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250" y="2189163"/>
            <a:ext cx="2265363" cy="2557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B7B03F9B-8A70-4AAE-A49B-C28628F9F70C}"/>
              </a:ext>
            </a:extLst>
          </p:cNvPr>
          <p:cNvSpPr/>
          <p:nvPr/>
        </p:nvSpPr>
        <p:spPr>
          <a:xfrm>
            <a:off x="3584575" y="3921125"/>
            <a:ext cx="2171700" cy="2171700"/>
          </a:xfrm>
          <a:prstGeom prst="ellipse">
            <a:avLst/>
          </a:prstGeom>
          <a:solidFill>
            <a:srgbClr val="FDAF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69680E0E-E1FF-453F-8999-914480391B6D}"/>
              </a:ext>
            </a:extLst>
          </p:cNvPr>
          <p:cNvSpPr/>
          <p:nvPr/>
        </p:nvSpPr>
        <p:spPr>
          <a:xfrm>
            <a:off x="6216650" y="2343150"/>
            <a:ext cx="2171700" cy="2171700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1434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3100" y="3741738"/>
            <a:ext cx="2935288" cy="200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0125" y="1930400"/>
            <a:ext cx="2311400" cy="228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193</TotalTime>
  <Words>120</Words>
  <Application>Microsoft Office PowerPoint</Application>
  <PresentationFormat>On-screen Show (4:3)</PresentationFormat>
  <Paragraphs>24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Calibri</vt:lpstr>
      <vt:lpstr>Twinkl SemiBold</vt:lpstr>
      <vt:lpstr>Twinkl</vt:lpstr>
      <vt:lpstr>Sassoon Infant Rg</vt:lpstr>
      <vt:lpstr>Arial</vt:lpstr>
      <vt:lpstr>Office Theme</vt:lpstr>
      <vt:lpstr>PowerPoint Presentation</vt:lpstr>
      <vt:lpstr>What things make us different?</vt:lpstr>
      <vt:lpstr>What things make us special?</vt:lpstr>
      <vt:lpstr>What makes people bully?</vt:lpstr>
      <vt:lpstr>What might people bully about?</vt:lpstr>
      <vt:lpstr>We all have the right to play and be happy!</vt:lpstr>
      <vt:lpstr>How could we use other people’s talents?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Janine Nayler</cp:lastModifiedBy>
  <cp:revision>13</cp:revision>
  <dcterms:created xsi:type="dcterms:W3CDTF">2017-11-09T10:27:16Z</dcterms:created>
  <dcterms:modified xsi:type="dcterms:W3CDTF">2021-01-08T16:07:10Z</dcterms:modified>
</cp:coreProperties>
</file>