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67" r:id="rId8"/>
  </p:sldIdLst>
  <p:sldSz cx="9144000" cy="6858000" type="screen4x3"/>
  <p:notesSz cx="6858000" cy="9144000"/>
  <p:embeddedFontLst>
    <p:embeddedFont>
      <p:font typeface="Twinkl" panose="020B0604020202020204" pitchFamily="2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Rg" panose="02000503030000020003" pitchFamily="50" charset="0"/>
      <p:regular r:id="rId17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70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E0B393-F8CF-438E-9CD2-243C3545A410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D5B1557-7D0A-40C4-9F31-D30763090DD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DFEAB2C-1EF8-4254-8E9A-2F94FA0F3749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069BF1-42FE-4E6E-A7F2-59D89CBE244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585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2785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031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13450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852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7" t="6432" r="5117" b="6672"/>
          <a:stretch/>
        </p:blipFill>
        <p:spPr>
          <a:xfrm>
            <a:off x="436604" y="428368"/>
            <a:ext cx="8254315" cy="5980670"/>
          </a:xfrm>
          <a:prstGeom prst="roundRect">
            <a:avLst>
              <a:gd name="adj" fmla="val 2342"/>
            </a:avLst>
          </a:prstGeom>
          <a:ln w="28575">
            <a:solidFill>
              <a:schemeClr val="tx1"/>
            </a:solidFill>
          </a:ln>
        </p:spPr>
      </p:pic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954088" y="855663"/>
            <a:ext cx="4046537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Jack and Jill went up a hill to fetch a pail of water.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" b="1696"/>
          <a:stretch/>
        </p:blipFill>
        <p:spPr>
          <a:xfrm>
            <a:off x="436603" y="428368"/>
            <a:ext cx="8254316" cy="5980670"/>
          </a:xfrm>
          <a:prstGeom prst="roundRect">
            <a:avLst>
              <a:gd name="adj" fmla="val 2342"/>
            </a:avLst>
          </a:prstGeom>
          <a:ln w="28575">
            <a:solidFill>
              <a:schemeClr val="tx1"/>
            </a:solidFill>
          </a:ln>
        </p:spPr>
      </p:pic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755650" y="765175"/>
            <a:ext cx="76327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Jack fell down and broke his crown.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" b="1696"/>
          <a:stretch/>
        </p:blipFill>
        <p:spPr>
          <a:xfrm>
            <a:off x="436603" y="428368"/>
            <a:ext cx="8254316" cy="5980670"/>
          </a:xfrm>
          <a:prstGeom prst="roundRect">
            <a:avLst>
              <a:gd name="adj" fmla="val 2342"/>
            </a:avLst>
          </a:prstGeom>
          <a:ln w="28575">
            <a:solidFill>
              <a:schemeClr val="tx1"/>
            </a:solidFill>
          </a:ln>
        </p:spPr>
      </p:pic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747713" y="5599113"/>
            <a:ext cx="7632700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And Jill came tumbling after.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03" y="428368"/>
            <a:ext cx="8254316" cy="5980670"/>
          </a:xfrm>
          <a:prstGeom prst="roundRect">
            <a:avLst>
              <a:gd name="adj" fmla="val 2342"/>
            </a:avLst>
          </a:prstGeom>
          <a:ln w="28575">
            <a:solidFill>
              <a:schemeClr val="tx1"/>
            </a:solidFill>
          </a:ln>
        </p:spPr>
      </p:pic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523875" y="5578475"/>
            <a:ext cx="808037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Up Jack got, and home did trot, as fast as he could caper.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7" t="6630" r="5107" b="6630"/>
          <a:stretch/>
        </p:blipFill>
        <p:spPr>
          <a:xfrm>
            <a:off x="436603" y="428368"/>
            <a:ext cx="8254316" cy="5980670"/>
          </a:xfrm>
          <a:prstGeom prst="roundRect">
            <a:avLst>
              <a:gd name="adj" fmla="val 2342"/>
            </a:avLst>
          </a:prstGeom>
          <a:ln w="28575">
            <a:solidFill>
              <a:schemeClr val="tx1"/>
            </a:solidFill>
          </a:ln>
        </p:spPr>
      </p:pic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523875" y="765175"/>
            <a:ext cx="8080375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He went to bed and bound his head,</a:t>
            </a:r>
            <a:br>
              <a:rPr lang="en-GB" altLang="en-US" sz="2400">
                <a:solidFill>
                  <a:schemeClr val="tx1"/>
                </a:solidFill>
              </a:rPr>
            </a:br>
            <a:r>
              <a:rPr lang="en-GB" altLang="en-US" sz="2400">
                <a:solidFill>
                  <a:schemeClr val="tx1"/>
                </a:solidFill>
              </a:rPr>
              <a:t>with vinegar and brown paper.</a:t>
            </a:r>
          </a:p>
        </p:txBody>
      </p:sp>
      <p:pic>
        <p:nvPicPr>
          <p:cNvPr id="1331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24"/>
          <a:stretch>
            <a:fillRect/>
          </a:stretch>
        </p:blipFill>
        <p:spPr bwMode="auto">
          <a:xfrm>
            <a:off x="1635125" y="1903413"/>
            <a:ext cx="5857875" cy="449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509588" y="379413"/>
            <a:ext cx="491172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4000"/>
              <a:t>LO – To sequence the nursery rhyme of Jack and Jill.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101</TotalTime>
  <Words>65</Words>
  <Application>Microsoft Office PowerPoint</Application>
  <PresentationFormat>On-screen Show (4:3)</PresentationFormat>
  <Paragraphs>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Twinkl SemiBold</vt:lpstr>
      <vt:lpstr>Twinkl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Ridsdale</dc:creator>
  <cp:lastModifiedBy>Janine Nayler</cp:lastModifiedBy>
  <cp:revision>3</cp:revision>
  <dcterms:created xsi:type="dcterms:W3CDTF">2017-11-05T12:01:25Z</dcterms:created>
  <dcterms:modified xsi:type="dcterms:W3CDTF">2021-01-25T10:48:06Z</dcterms:modified>
</cp:coreProperties>
</file>