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73" d="100"/>
          <a:sy n="73" d="100"/>
        </p:scale>
        <p:origin x="185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026" name="Picture 2" descr="Z:\# Action Folder!\PDF &amp; Preview\PNG\sunflow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2160002"/>
            <a:ext cx="3456384" cy="4697998"/>
          </a:xfrm>
          <a:prstGeom prst="rect">
            <a:avLst/>
          </a:prstGeom>
          <a:noFill/>
        </p:spPr>
      </p:pic>
      <p:pic>
        <p:nvPicPr>
          <p:cNvPr id="1027" name="Picture 3" descr="Z:\# Action Folder!\Text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548680"/>
            <a:ext cx="7763512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971600" y="1556792"/>
            <a:ext cx="7128792" cy="496855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051" name="Picture 3" descr="Z:\# Action Folder!\Text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92696"/>
            <a:ext cx="8376441" cy="360040"/>
          </a:xfrm>
          <a:prstGeom prst="rect">
            <a:avLst/>
          </a:prstGeom>
          <a:noFill/>
        </p:spPr>
      </p:pic>
      <p:pic>
        <p:nvPicPr>
          <p:cNvPr id="2052" name="Picture 4" descr="Z:\# Action Folder!\PDF &amp; Preview\PNG\sunflower-see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1988840"/>
            <a:ext cx="3174504" cy="42646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971600" y="1556792"/>
            <a:ext cx="7128792" cy="496855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074" name="Picture 2" descr="Z:\# Action Folder!\PDF &amp; Preview\PNG\sunflower-plan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670836"/>
            <a:ext cx="2448272" cy="4710492"/>
          </a:xfrm>
          <a:prstGeom prst="rect">
            <a:avLst/>
          </a:prstGeom>
          <a:noFill/>
        </p:spPr>
      </p:pic>
      <p:pic>
        <p:nvPicPr>
          <p:cNvPr id="3075" name="Picture 3" descr="Z:\# Action Folder!\Text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04664"/>
            <a:ext cx="7935882" cy="360040"/>
          </a:xfrm>
          <a:prstGeom prst="rect">
            <a:avLst/>
          </a:prstGeom>
          <a:noFill/>
        </p:spPr>
      </p:pic>
      <p:pic>
        <p:nvPicPr>
          <p:cNvPr id="3076" name="Picture 4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60449" y="908720"/>
            <a:ext cx="5231831" cy="360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971600" y="1556792"/>
            <a:ext cx="7128792" cy="496855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098" name="Picture 2" descr="Z:\# Action Folder!\PDF &amp; Preview\PNG\sunflower-with-open-flower-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1642688"/>
            <a:ext cx="1772989" cy="4810648"/>
          </a:xfrm>
          <a:prstGeom prst="rect">
            <a:avLst/>
          </a:prstGeom>
          <a:noFill/>
        </p:spPr>
      </p:pic>
      <p:pic>
        <p:nvPicPr>
          <p:cNvPr id="4100" name="Picture 4" descr="Z:\# Action Folder!\Text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1083" y="332656"/>
            <a:ext cx="8935413" cy="7609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971600" y="1484784"/>
            <a:ext cx="7128792" cy="496855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5122" name="Picture 2" descr="Z:\# Action Folder!\PDF &amp; Preview\PNG\dead-sunflow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626142"/>
            <a:ext cx="2736304" cy="4755186"/>
          </a:xfrm>
          <a:prstGeom prst="rect">
            <a:avLst/>
          </a:prstGeom>
          <a:noFill/>
        </p:spPr>
      </p:pic>
      <p:pic>
        <p:nvPicPr>
          <p:cNvPr id="5123" name="Picture 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79" y="188640"/>
            <a:ext cx="5415343" cy="11521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7171" name="Picture 3" descr="Z:\# Action Folder!\PDF &amp; Preview\PNG\sunflower-with-open-flower-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2852936"/>
            <a:ext cx="864096" cy="2344552"/>
          </a:xfrm>
          <a:prstGeom prst="rect">
            <a:avLst/>
          </a:prstGeom>
          <a:noFill/>
        </p:spPr>
      </p:pic>
      <p:pic>
        <p:nvPicPr>
          <p:cNvPr id="7172" name="Picture 4" descr="Z:\# Action Folder!\PDF &amp; Preview\PNG\dead-sunflowe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509120"/>
            <a:ext cx="1144450" cy="1988840"/>
          </a:xfrm>
          <a:prstGeom prst="rect">
            <a:avLst/>
          </a:prstGeom>
          <a:noFill/>
        </p:spPr>
      </p:pic>
      <p:pic>
        <p:nvPicPr>
          <p:cNvPr id="7173" name="Picture 5" descr="Z:\# Action Folder!\PDF &amp; Preview\PNG\sunflower-plant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1412776"/>
            <a:ext cx="1008112" cy="1939615"/>
          </a:xfrm>
          <a:prstGeom prst="rect">
            <a:avLst/>
          </a:prstGeom>
          <a:noFill/>
        </p:spPr>
      </p:pic>
      <p:pic>
        <p:nvPicPr>
          <p:cNvPr id="7174" name="Picture 6" descr="Z:\# Action Folder!\PDF &amp; Preview\PNG\sunflower-seed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5656" y="3068960"/>
            <a:ext cx="1331640" cy="1788953"/>
          </a:xfrm>
          <a:prstGeom prst="rect">
            <a:avLst/>
          </a:prstGeom>
          <a:noFill/>
        </p:spPr>
      </p:pic>
      <p:sp>
        <p:nvSpPr>
          <p:cNvPr id="8" name="Left Arrow 7"/>
          <p:cNvSpPr/>
          <p:nvPr/>
        </p:nvSpPr>
        <p:spPr>
          <a:xfrm rot="13863891">
            <a:off x="5212831" y="2260526"/>
            <a:ext cx="1008112" cy="648072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eft Arrow 8"/>
          <p:cNvSpPr/>
          <p:nvPr/>
        </p:nvSpPr>
        <p:spPr>
          <a:xfrm rot="8610958">
            <a:off x="2677912" y="2225048"/>
            <a:ext cx="1008112" cy="648072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eft Arrow 9"/>
          <p:cNvSpPr/>
          <p:nvPr/>
        </p:nvSpPr>
        <p:spPr>
          <a:xfrm rot="2678609">
            <a:off x="2617517" y="5057863"/>
            <a:ext cx="1008112" cy="648072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eft Arrow 11"/>
          <p:cNvSpPr/>
          <p:nvPr/>
        </p:nvSpPr>
        <p:spPr>
          <a:xfrm rot="19648806">
            <a:off x="5315054" y="5096319"/>
            <a:ext cx="1008112" cy="648072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75" name="Picture 7" descr="Z:\# Action Folder!\Text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404664"/>
            <a:ext cx="4523646" cy="5040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683568" y="476672"/>
            <a:ext cx="7776864" cy="597666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8194" name="Picture 2" descr="Z:\# Action Folder!\Text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6421" y="1772815"/>
            <a:ext cx="6821298" cy="693099"/>
          </a:xfrm>
          <a:prstGeom prst="rect">
            <a:avLst/>
          </a:prstGeom>
          <a:noFill/>
        </p:spPr>
      </p:pic>
      <p:pic>
        <p:nvPicPr>
          <p:cNvPr id="8196" name="Picture 4" descr="Z:\# Action Folder!\Text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76189" y="4149080"/>
            <a:ext cx="4986811" cy="305218"/>
          </a:xfrm>
          <a:prstGeom prst="rect">
            <a:avLst/>
          </a:prstGeom>
          <a:noFill/>
        </p:spPr>
      </p:pic>
      <p:pic>
        <p:nvPicPr>
          <p:cNvPr id="8197" name="Picture 5" descr="Z:\# Action Folder!\Text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6011" y="2780929"/>
            <a:ext cx="6419109" cy="982420"/>
          </a:xfrm>
          <a:prstGeom prst="rect">
            <a:avLst/>
          </a:prstGeom>
          <a:noFill/>
        </p:spPr>
      </p:pic>
      <p:pic>
        <p:nvPicPr>
          <p:cNvPr id="8199" name="Picture 7" descr="Z:\# Action Folder!\PDF &amp; Preview\PNG\sunflowe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4293096"/>
            <a:ext cx="1368152" cy="1859624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491" y="4647284"/>
            <a:ext cx="7273158" cy="393835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296"/>
          <a:stretch/>
        </p:blipFill>
        <p:spPr>
          <a:xfrm>
            <a:off x="2683421" y="648624"/>
            <a:ext cx="3501501" cy="90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3" name="Picture 12" descr="birdy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836712"/>
            <a:ext cx="3645024" cy="364502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203848" y="4221088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THE END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2</Words>
  <Application>Microsoft Office PowerPoint</Application>
  <PresentationFormat>On-screen Show (4:3)</PresentationFormat>
  <Paragraphs>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67</cp:revision>
  <dcterms:created xsi:type="dcterms:W3CDTF">2012-11-21T10:26:22Z</dcterms:created>
  <dcterms:modified xsi:type="dcterms:W3CDTF">2020-05-15T10:38:21Z</dcterms:modified>
</cp:coreProperties>
</file>