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17"/>
  </p:handoutMasterIdLst>
  <p:sldIdLst>
    <p:sldId id="261" r:id="rId2"/>
    <p:sldId id="278" r:id="rId3"/>
    <p:sldId id="263" r:id="rId4"/>
    <p:sldId id="264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9" r:id="rId16"/>
  </p:sldIdLst>
  <p:sldSz cx="9144000" cy="6858000" type="screen4x3"/>
  <p:notesSz cx="6858000" cy="9144000"/>
  <p:embeddedFontLst>
    <p:embeddedFont>
      <p:font typeface="Sassoon Infant Md" panose="02000603050000020003" pitchFamily="50" charset="0"/>
      <p:regular r:id="rId18"/>
    </p:embeddedFont>
    <p:embeddedFont>
      <p:font typeface="Sassoon Infant Rg" panose="02000503030000020003" pitchFamily="50" charset="0"/>
      <p:regular r:id="rId19"/>
      <p:bold r:id="rId20"/>
    </p:embeddedFont>
    <p:embeddedFont>
      <p:font typeface="Calibri" panose="020F0502020204030204" pitchFamily="34" charset="0"/>
      <p:regular r:id="rId21"/>
      <p:bold r:id="rId22"/>
      <p:italic r:id="rId23"/>
      <p:boldItalic r:id="rId24"/>
    </p:embeddedFont>
    <p:embeddedFont>
      <p:font typeface="BPreplay" panose="02000503000000020004" pitchFamily="50" charset="0"/>
      <p:regular r:id="rId25"/>
      <p:bold r:id="rId26"/>
      <p:italic r:id="rId27"/>
      <p:boldItalic r:id="rId2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6F099"/>
    <a:srgbClr val="80C1EB"/>
    <a:srgbClr val="B0E1FF"/>
    <a:srgbClr val="ADFFF3"/>
    <a:srgbClr val="ACDDFD"/>
    <a:srgbClr val="82DC56"/>
    <a:srgbClr val="93C839"/>
    <a:srgbClr val="4EBA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157" autoAdjust="0"/>
    <p:restoredTop sz="94660"/>
  </p:normalViewPr>
  <p:slideViewPr>
    <p:cSldViewPr snapToGrid="0">
      <p:cViewPr varScale="1">
        <p:scale>
          <a:sx n="88" d="100"/>
          <a:sy n="88" d="100"/>
        </p:scale>
        <p:origin x="1142" y="6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2" d="100"/>
          <a:sy n="72" d="100"/>
        </p:scale>
        <p:origin x="2328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340391B-0968-4264-9B3B-1FF8E61E7215}" type="datetimeFigureOut">
              <a:rPr lang="en-GB"/>
              <a:pPr>
                <a:defRPr/>
              </a:pPr>
              <a:t>05/01/2021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412282D-065D-4B82-A9E1-A983281809C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6521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0476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74071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06862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6892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3369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05" r:id="rId5"/>
    <p:sldLayoutId id="2147483710" r:id="rId6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png"/><Relationship Id="rId9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2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BPreplay" pitchFamily="50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E723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98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BPreplay" pitchFamily="50" charset="0"/>
              </a:rPr>
              <a:t>RE </a:t>
            </a:r>
            <a:r>
              <a:rPr lang="en-GB" altLang="en-US" sz="800">
                <a:solidFill>
                  <a:schemeClr val="bg1"/>
                </a:solidFill>
                <a:latin typeface="BPreplay" pitchFamily="50" charset="0"/>
              </a:rPr>
              <a:t>| Year 2 | Nature and God | Creation Story 1 (Christianity) | Lesson 1</a:t>
            </a:r>
          </a:p>
        </p:txBody>
      </p:sp>
      <p:sp>
        <p:nvSpPr>
          <p:cNvPr id="8199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smtClean="0"/>
              <a:t>Nature and God</a:t>
            </a:r>
          </a:p>
        </p:txBody>
      </p:sp>
      <p:sp>
        <p:nvSpPr>
          <p:cNvPr id="8200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 smtClean="0"/>
              <a:t>RE</a:t>
            </a:r>
          </a:p>
        </p:txBody>
      </p:sp>
      <p:pic>
        <p:nvPicPr>
          <p:cNvPr id="8201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I can recall the Christian Creation Story.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can tell you three things which God created.</a:t>
            </a:r>
          </a:p>
          <a:p>
            <a:pPr eaLnBrk="1" hangingPunct="1"/>
            <a:r>
              <a:rPr lang="en-GB" altLang="en-US"/>
              <a:t>I can tell you what God did on the seventh day.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4443413"/>
            <a:ext cx="7632700" cy="1655762"/>
          </a:xfrm>
          <a:prstGeom prst="rect">
            <a:avLst/>
          </a:prstGeom>
          <a:solidFill>
            <a:srgbClr val="82DC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55650" y="1778000"/>
            <a:ext cx="6559550" cy="503238"/>
          </a:xfrm>
          <a:prstGeom prst="rect">
            <a:avLst/>
          </a:prstGeom>
          <a:solidFill>
            <a:srgbClr val="B6F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smtClean="0"/>
              <a:t>Creation Gallery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1228725" y="1849438"/>
            <a:ext cx="49815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Look at the pictures and talk about: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093788" y="4524375"/>
            <a:ext cx="6956425" cy="150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ts val="1200"/>
              </a:spcBef>
            </a:pPr>
            <a:r>
              <a:rPr lang="en-GB" altLang="en-US">
                <a:solidFill>
                  <a:schemeClr val="tx1"/>
                </a:solidFill>
              </a:rPr>
              <a:t>what you can see; </a:t>
            </a:r>
          </a:p>
          <a:p>
            <a:pPr eaLnBrk="1" hangingPunct="1">
              <a:lnSpc>
                <a:spcPct val="100000"/>
              </a:lnSpc>
              <a:spcBef>
                <a:spcPts val="1200"/>
              </a:spcBef>
            </a:pPr>
            <a:r>
              <a:rPr lang="en-GB" altLang="en-US">
                <a:solidFill>
                  <a:schemeClr val="tx1"/>
                </a:solidFill>
              </a:rPr>
              <a:t>what you think the Creation story is going to be about;</a:t>
            </a:r>
          </a:p>
          <a:p>
            <a:pPr eaLnBrk="1" hangingPunct="1">
              <a:lnSpc>
                <a:spcPct val="100000"/>
              </a:lnSpc>
              <a:spcBef>
                <a:spcPts val="1200"/>
              </a:spcBef>
            </a:pPr>
            <a:r>
              <a:rPr lang="en-GB" altLang="en-US">
                <a:solidFill>
                  <a:schemeClr val="tx1"/>
                </a:solidFill>
              </a:rPr>
              <a:t>the sequence of the story, which pictures do you think might come first and last? </a:t>
            </a:r>
          </a:p>
        </p:txBody>
      </p:sp>
      <p:pic>
        <p:nvPicPr>
          <p:cNvPr id="1024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63" t="5476"/>
          <a:stretch>
            <a:fillRect/>
          </a:stretch>
        </p:blipFill>
        <p:spPr bwMode="auto">
          <a:xfrm>
            <a:off x="2462213" y="2433638"/>
            <a:ext cx="1104900" cy="176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880" b="10390"/>
          <a:stretch>
            <a:fillRect/>
          </a:stretch>
        </p:blipFill>
        <p:spPr bwMode="auto">
          <a:xfrm>
            <a:off x="1150938" y="2554288"/>
            <a:ext cx="1416050" cy="167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Oval 16"/>
          <p:cNvSpPr/>
          <p:nvPr/>
        </p:nvSpPr>
        <p:spPr>
          <a:xfrm>
            <a:off x="4822825" y="1771650"/>
            <a:ext cx="3565525" cy="2603500"/>
          </a:xfrm>
          <a:prstGeom prst="ellipse">
            <a:avLst/>
          </a:prstGeom>
          <a:solidFill>
            <a:srgbClr val="B6F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3725" y="2462213"/>
            <a:ext cx="1393825" cy="98583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6063" y="3319463"/>
            <a:ext cx="1395412" cy="98742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21413" y="1778000"/>
            <a:ext cx="1395412" cy="98583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08663" y="2603500"/>
            <a:ext cx="1395412" cy="98742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75238" y="1846263"/>
            <a:ext cx="1393825" cy="987425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97500" y="3209925"/>
            <a:ext cx="1395413" cy="98583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822825" y="2705100"/>
            <a:ext cx="1395413" cy="985838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0257" name="Talking Partners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55650" y="1938338"/>
            <a:ext cx="7632700" cy="1930400"/>
          </a:xfrm>
          <a:prstGeom prst="rect">
            <a:avLst/>
          </a:prstGeom>
          <a:solidFill>
            <a:srgbClr val="82DC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smtClean="0"/>
              <a:t>What is the Creation Story?</a:t>
            </a:r>
          </a:p>
        </p:txBody>
      </p:sp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755650" y="2190750"/>
            <a:ext cx="76327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Creation story is how Christians believe the world was created by God.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750888" y="2846388"/>
            <a:ext cx="76327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There are lots of stories from other religions, as well as scientific theories which also explain how the world was created.</a:t>
            </a:r>
          </a:p>
        </p:txBody>
      </p:sp>
      <p:pic>
        <p:nvPicPr>
          <p:cNvPr id="11270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9775" y="3586163"/>
            <a:ext cx="2574925" cy="257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3438" y="2733675"/>
            <a:ext cx="7554912" cy="2835275"/>
          </a:xfrm>
          <a:prstGeom prst="rect">
            <a:avLst/>
          </a:prstGeom>
          <a:solidFill>
            <a:srgbClr val="82DC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755650" y="2205038"/>
            <a:ext cx="7632700" cy="368300"/>
          </a:xfrm>
          <a:prstGeom prst="rect">
            <a:avLst/>
          </a:prstGeom>
          <a:solidFill>
            <a:srgbClr val="B6F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US" altLang="en-US" smtClean="0"/>
              <a:t>The Creation Story</a:t>
            </a:r>
            <a:endParaRPr lang="en-GB" altLang="en-US" smtClean="0"/>
          </a:p>
        </p:txBody>
      </p:sp>
      <p:sp>
        <p:nvSpPr>
          <p:cNvPr id="12293" name="TextBox 1"/>
          <p:cNvSpPr txBox="1">
            <a:spLocks noChangeArrowheads="1"/>
          </p:cNvSpPr>
          <p:nvPr/>
        </p:nvSpPr>
        <p:spPr bwMode="auto">
          <a:xfrm>
            <a:off x="755650" y="2205038"/>
            <a:ext cx="48307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first day…</a:t>
            </a:r>
          </a:p>
        </p:txBody>
      </p:sp>
      <p:pic>
        <p:nvPicPr>
          <p:cNvPr id="12294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1" t="6801" r="2980" b="6609"/>
          <a:stretch>
            <a:fillRect/>
          </a:stretch>
        </p:blipFill>
        <p:spPr bwMode="auto">
          <a:xfrm>
            <a:off x="769938" y="2733675"/>
            <a:ext cx="4346575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TextBox 12"/>
          <p:cNvSpPr txBox="1">
            <a:spLocks noChangeArrowheads="1"/>
          </p:cNvSpPr>
          <p:nvPr/>
        </p:nvSpPr>
        <p:spPr bwMode="auto">
          <a:xfrm>
            <a:off x="5180013" y="3640138"/>
            <a:ext cx="3136900" cy="877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700">
                <a:solidFill>
                  <a:schemeClr val="tx1"/>
                </a:solidFill>
              </a:rPr>
              <a:t>God separated light from darkness. He called the light “day” and the darkness “night”.</a:t>
            </a:r>
          </a:p>
        </p:txBody>
      </p:sp>
      <p:pic>
        <p:nvPicPr>
          <p:cNvPr id="12296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63925" y="2205038"/>
            <a:ext cx="3121025" cy="23399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7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41400" y="2722563"/>
            <a:ext cx="7346950" cy="2863850"/>
          </a:xfrm>
          <a:prstGeom prst="rect">
            <a:avLst/>
          </a:prstGeom>
          <a:solidFill>
            <a:srgbClr val="82DC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US" altLang="en-US" smtClean="0"/>
              <a:t>The Creation Story</a:t>
            </a:r>
            <a:endParaRPr lang="en-GB" altLang="en-US" smtClean="0"/>
          </a:p>
        </p:txBody>
      </p:sp>
      <p:sp>
        <p:nvSpPr>
          <p:cNvPr id="13316" name="TextBox 9"/>
          <p:cNvSpPr txBox="1">
            <a:spLocks noChangeArrowheads="1"/>
          </p:cNvSpPr>
          <p:nvPr/>
        </p:nvSpPr>
        <p:spPr bwMode="auto">
          <a:xfrm>
            <a:off x="5718175" y="3829050"/>
            <a:ext cx="22320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God made the earth and sky.</a:t>
            </a:r>
          </a:p>
        </p:txBody>
      </p:sp>
      <p:pic>
        <p:nvPicPr>
          <p:cNvPr id="13317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6" t="6042" r="2943" b="5595"/>
          <a:stretch>
            <a:fillRect/>
          </a:stretch>
        </p:blipFill>
        <p:spPr bwMode="auto">
          <a:xfrm>
            <a:off x="763588" y="2722563"/>
            <a:ext cx="4330700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755650" y="2205038"/>
            <a:ext cx="7632700" cy="368300"/>
          </a:xfrm>
          <a:prstGeom prst="rect">
            <a:avLst/>
          </a:prstGeom>
          <a:solidFill>
            <a:srgbClr val="B6F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9" name="TextBox 1"/>
          <p:cNvSpPr txBox="1">
            <a:spLocks noChangeArrowheads="1"/>
          </p:cNvSpPr>
          <p:nvPr/>
        </p:nvSpPr>
        <p:spPr bwMode="auto">
          <a:xfrm>
            <a:off x="755650" y="2216150"/>
            <a:ext cx="45402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second day…</a:t>
            </a:r>
          </a:p>
        </p:txBody>
      </p:sp>
      <p:pic>
        <p:nvPicPr>
          <p:cNvPr id="13320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US" altLang="en-US" smtClean="0"/>
              <a:t>The Creation Story</a:t>
            </a:r>
            <a:endParaRPr lang="en-GB" altLang="en-US" smtClean="0"/>
          </a:p>
        </p:txBody>
      </p:sp>
      <p:sp>
        <p:nvSpPr>
          <p:cNvPr id="7" name="Rectangle 6"/>
          <p:cNvSpPr/>
          <p:nvPr/>
        </p:nvSpPr>
        <p:spPr>
          <a:xfrm>
            <a:off x="1041400" y="2722563"/>
            <a:ext cx="7346950" cy="2844800"/>
          </a:xfrm>
          <a:prstGeom prst="rect">
            <a:avLst/>
          </a:prstGeom>
          <a:solidFill>
            <a:srgbClr val="82DC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4340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9" t="6215" r="3085" b="6482"/>
          <a:stretch>
            <a:fillRect/>
          </a:stretch>
        </p:blipFill>
        <p:spPr bwMode="auto">
          <a:xfrm>
            <a:off x="763588" y="2722563"/>
            <a:ext cx="4340225" cy="284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Box 7"/>
          <p:cNvSpPr txBox="1">
            <a:spLocks noChangeArrowheads="1"/>
          </p:cNvSpPr>
          <p:nvPr/>
        </p:nvSpPr>
        <p:spPr bwMode="auto">
          <a:xfrm>
            <a:off x="5300663" y="3617913"/>
            <a:ext cx="29448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God created the land and the seas. He also created plants and trees.</a:t>
            </a:r>
          </a:p>
        </p:txBody>
      </p:sp>
      <p:sp>
        <p:nvSpPr>
          <p:cNvPr id="10" name="Rectangle 9"/>
          <p:cNvSpPr/>
          <p:nvPr/>
        </p:nvSpPr>
        <p:spPr>
          <a:xfrm>
            <a:off x="755650" y="2205038"/>
            <a:ext cx="7632700" cy="368300"/>
          </a:xfrm>
          <a:prstGeom prst="rect">
            <a:avLst/>
          </a:prstGeom>
          <a:solidFill>
            <a:srgbClr val="B6F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43" name="TextBox 1"/>
          <p:cNvSpPr txBox="1">
            <a:spLocks noChangeArrowheads="1"/>
          </p:cNvSpPr>
          <p:nvPr/>
        </p:nvSpPr>
        <p:spPr bwMode="auto">
          <a:xfrm>
            <a:off x="755650" y="2214563"/>
            <a:ext cx="43592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third day…</a:t>
            </a:r>
          </a:p>
        </p:txBody>
      </p:sp>
      <p:pic>
        <p:nvPicPr>
          <p:cNvPr id="14344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US" altLang="en-US" smtClean="0"/>
              <a:t>The Creation Story</a:t>
            </a:r>
            <a:endParaRPr lang="en-GB" altLang="en-US" smtClean="0"/>
          </a:p>
        </p:txBody>
      </p:sp>
      <p:sp>
        <p:nvSpPr>
          <p:cNvPr id="7" name="Rectangle 6"/>
          <p:cNvSpPr/>
          <p:nvPr/>
        </p:nvSpPr>
        <p:spPr>
          <a:xfrm>
            <a:off x="1041400" y="2713038"/>
            <a:ext cx="7346950" cy="2854325"/>
          </a:xfrm>
          <a:prstGeom prst="rect">
            <a:avLst/>
          </a:prstGeom>
          <a:solidFill>
            <a:srgbClr val="82DC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5364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0" t="5080" r="3049" b="6679"/>
          <a:stretch>
            <a:fillRect/>
          </a:stretch>
        </p:blipFill>
        <p:spPr bwMode="auto">
          <a:xfrm>
            <a:off x="763588" y="2713038"/>
            <a:ext cx="4330700" cy="285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Box 8"/>
          <p:cNvSpPr txBox="1">
            <a:spLocks noChangeArrowheads="1"/>
          </p:cNvSpPr>
          <p:nvPr/>
        </p:nvSpPr>
        <p:spPr bwMode="auto">
          <a:xfrm>
            <a:off x="5340350" y="3829050"/>
            <a:ext cx="29718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God created the sun, the moon and the stars.</a:t>
            </a:r>
          </a:p>
        </p:txBody>
      </p:sp>
      <p:sp>
        <p:nvSpPr>
          <p:cNvPr id="8" name="Rectangle 7"/>
          <p:cNvSpPr/>
          <p:nvPr/>
        </p:nvSpPr>
        <p:spPr>
          <a:xfrm>
            <a:off x="755650" y="2205038"/>
            <a:ext cx="7632700" cy="368300"/>
          </a:xfrm>
          <a:prstGeom prst="rect">
            <a:avLst/>
          </a:prstGeom>
          <a:solidFill>
            <a:srgbClr val="B6F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7" name="TextBox 1"/>
          <p:cNvSpPr txBox="1">
            <a:spLocks noChangeArrowheads="1"/>
          </p:cNvSpPr>
          <p:nvPr/>
        </p:nvSpPr>
        <p:spPr bwMode="auto">
          <a:xfrm>
            <a:off x="755650" y="2205038"/>
            <a:ext cx="60467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fourth day…</a:t>
            </a:r>
          </a:p>
        </p:txBody>
      </p:sp>
      <p:pic>
        <p:nvPicPr>
          <p:cNvPr id="15368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US" altLang="en-US" smtClean="0"/>
              <a:t>The Creation Story</a:t>
            </a:r>
            <a:endParaRPr lang="en-GB" altLang="en-US" smtClean="0"/>
          </a:p>
        </p:txBody>
      </p:sp>
      <p:sp>
        <p:nvSpPr>
          <p:cNvPr id="7" name="Rectangle 6"/>
          <p:cNvSpPr/>
          <p:nvPr/>
        </p:nvSpPr>
        <p:spPr>
          <a:xfrm>
            <a:off x="755650" y="2205038"/>
            <a:ext cx="7632700" cy="368300"/>
          </a:xfrm>
          <a:prstGeom prst="rect">
            <a:avLst/>
          </a:prstGeom>
          <a:solidFill>
            <a:srgbClr val="B6F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1041400" y="2713038"/>
            <a:ext cx="7346950" cy="2863850"/>
          </a:xfrm>
          <a:prstGeom prst="rect">
            <a:avLst/>
          </a:prstGeom>
          <a:solidFill>
            <a:srgbClr val="82DC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6389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1" t="5420" r="3333" b="6699"/>
          <a:stretch>
            <a:fillRect/>
          </a:stretch>
        </p:blipFill>
        <p:spPr bwMode="auto">
          <a:xfrm>
            <a:off x="763588" y="2713038"/>
            <a:ext cx="4330700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TextBox 8"/>
          <p:cNvSpPr txBox="1">
            <a:spLocks noChangeArrowheads="1"/>
          </p:cNvSpPr>
          <p:nvPr/>
        </p:nvSpPr>
        <p:spPr bwMode="auto">
          <a:xfrm>
            <a:off x="5546725" y="3798888"/>
            <a:ext cx="25828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God created birds and sea creatures.</a:t>
            </a:r>
          </a:p>
        </p:txBody>
      </p:sp>
      <p:sp>
        <p:nvSpPr>
          <p:cNvPr id="16391" name="TextBox 1"/>
          <p:cNvSpPr txBox="1">
            <a:spLocks noChangeArrowheads="1"/>
          </p:cNvSpPr>
          <p:nvPr/>
        </p:nvSpPr>
        <p:spPr bwMode="auto">
          <a:xfrm>
            <a:off x="755650" y="2216150"/>
            <a:ext cx="4398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fifth day…</a:t>
            </a:r>
          </a:p>
        </p:txBody>
      </p:sp>
      <p:pic>
        <p:nvPicPr>
          <p:cNvPr id="16392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US" altLang="en-US" smtClean="0"/>
              <a:t>The Creation Story</a:t>
            </a:r>
            <a:endParaRPr lang="en-GB" altLang="en-US" smtClean="0"/>
          </a:p>
        </p:txBody>
      </p:sp>
      <p:sp>
        <p:nvSpPr>
          <p:cNvPr id="10" name="Rectangle 9"/>
          <p:cNvSpPr/>
          <p:nvPr/>
        </p:nvSpPr>
        <p:spPr>
          <a:xfrm>
            <a:off x="1041400" y="2713038"/>
            <a:ext cx="7346950" cy="2854325"/>
          </a:xfrm>
          <a:prstGeom prst="rect">
            <a:avLst/>
          </a:prstGeom>
          <a:solidFill>
            <a:srgbClr val="82DC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412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4" t="5608" r="3464" b="7455"/>
          <a:stretch>
            <a:fillRect/>
          </a:stretch>
        </p:blipFill>
        <p:spPr bwMode="auto">
          <a:xfrm>
            <a:off x="763588" y="2713038"/>
            <a:ext cx="4360862" cy="285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TextBox 6"/>
          <p:cNvSpPr txBox="1">
            <a:spLocks noChangeArrowheads="1"/>
          </p:cNvSpPr>
          <p:nvPr/>
        </p:nvSpPr>
        <p:spPr bwMode="auto">
          <a:xfrm>
            <a:off x="5307013" y="3690938"/>
            <a:ext cx="291147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God created animals to fill the earth. </a:t>
            </a:r>
            <a:r>
              <a:rPr lang="en-GB" altLang="en-US"/>
              <a:t>God also created humans to enjoy and care for all that He had made.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55650" y="2205038"/>
            <a:ext cx="7632700" cy="368300"/>
          </a:xfrm>
          <a:prstGeom prst="rect">
            <a:avLst/>
          </a:prstGeom>
          <a:solidFill>
            <a:srgbClr val="B6F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5" name="TextBox 1"/>
          <p:cNvSpPr txBox="1">
            <a:spLocks noChangeArrowheads="1"/>
          </p:cNvSpPr>
          <p:nvPr/>
        </p:nvSpPr>
        <p:spPr bwMode="auto">
          <a:xfrm>
            <a:off x="755650" y="2205038"/>
            <a:ext cx="54038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sixth day…</a:t>
            </a:r>
          </a:p>
        </p:txBody>
      </p:sp>
      <p:pic>
        <p:nvPicPr>
          <p:cNvPr id="17416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041400" y="2713038"/>
            <a:ext cx="7346950" cy="2863850"/>
          </a:xfrm>
          <a:prstGeom prst="rect">
            <a:avLst/>
          </a:prstGeom>
          <a:solidFill>
            <a:srgbClr val="82DC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8435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38" t="5527" r="3720" b="7275"/>
          <a:stretch>
            <a:fillRect/>
          </a:stretch>
        </p:blipFill>
        <p:spPr bwMode="auto">
          <a:xfrm>
            <a:off x="763588" y="2713038"/>
            <a:ext cx="4340225" cy="2863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US" altLang="en-US" smtClean="0"/>
              <a:t>The Creation Story</a:t>
            </a:r>
            <a:endParaRPr lang="en-GB" altLang="en-US" smtClean="0"/>
          </a:p>
        </p:txBody>
      </p:sp>
      <p:sp>
        <p:nvSpPr>
          <p:cNvPr id="7" name="Rectangle 6"/>
          <p:cNvSpPr/>
          <p:nvPr/>
        </p:nvSpPr>
        <p:spPr>
          <a:xfrm>
            <a:off x="755650" y="2205038"/>
            <a:ext cx="7632700" cy="368300"/>
          </a:xfrm>
          <a:prstGeom prst="rect">
            <a:avLst/>
          </a:prstGeom>
          <a:solidFill>
            <a:srgbClr val="B6F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8" name="TextBox 1"/>
          <p:cNvSpPr txBox="1">
            <a:spLocks noChangeArrowheads="1"/>
          </p:cNvSpPr>
          <p:nvPr/>
        </p:nvSpPr>
        <p:spPr bwMode="auto">
          <a:xfrm>
            <a:off x="755650" y="2205038"/>
            <a:ext cx="35956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On the seventh day…</a:t>
            </a:r>
          </a:p>
        </p:txBody>
      </p:sp>
      <p:sp>
        <p:nvSpPr>
          <p:cNvPr id="18439" name="TextBox 3"/>
          <p:cNvSpPr txBox="1">
            <a:spLocks noChangeArrowheads="1"/>
          </p:cNvSpPr>
          <p:nvPr/>
        </p:nvSpPr>
        <p:spPr bwMode="auto">
          <a:xfrm>
            <a:off x="5626100" y="3683000"/>
            <a:ext cx="2211388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God rested.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/>
              <a:t>God was happy with all He had made.</a:t>
            </a: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18440" name="Whole Clas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 smtClean="0"/>
              <a:t>Creation Story Books</a:t>
            </a:r>
          </a:p>
        </p:txBody>
      </p:sp>
      <p:sp>
        <p:nvSpPr>
          <p:cNvPr id="3" name="Rectangle 2"/>
          <p:cNvSpPr/>
          <p:nvPr/>
        </p:nvSpPr>
        <p:spPr>
          <a:xfrm>
            <a:off x="755650" y="1789113"/>
            <a:ext cx="7632700" cy="4303712"/>
          </a:xfrm>
          <a:prstGeom prst="rect">
            <a:avLst/>
          </a:prstGeom>
          <a:solidFill>
            <a:srgbClr val="B6F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7738" y="1951038"/>
            <a:ext cx="3916362" cy="27686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3025" y="2501900"/>
            <a:ext cx="3916363" cy="27686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78313" y="3052763"/>
            <a:ext cx="3900487" cy="2757487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19463" name="Individual Work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20484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Success Criteria</a:t>
            </a:r>
          </a:p>
        </p:txBody>
      </p:sp>
      <p:sp>
        <p:nvSpPr>
          <p:cNvPr id="20485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Aim</a:t>
            </a:r>
          </a:p>
        </p:txBody>
      </p:sp>
      <p:sp>
        <p:nvSpPr>
          <p:cNvPr id="20486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GB" altLang="en-US" smtClean="0"/>
              <a:t>I can recall the Christian Creation Story.</a:t>
            </a:r>
          </a:p>
        </p:txBody>
      </p:sp>
      <p:sp>
        <p:nvSpPr>
          <p:cNvPr id="20487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40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/>
            <a:r>
              <a:rPr lang="en-GB" altLang="en-US"/>
              <a:t>I can tell you three things which God created.</a:t>
            </a:r>
          </a:p>
          <a:p>
            <a:pPr eaLnBrk="1" hangingPunct="1"/>
            <a:r>
              <a:rPr lang="en-GB" altLang="en-US"/>
              <a:t>I can tell you what God did on the seventh day. </a:t>
            </a:r>
          </a:p>
        </p:txBody>
      </p:sp>
      <p:pic>
        <p:nvPicPr>
          <p:cNvPr id="2048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1101</TotalTime>
  <Words>334</Words>
  <Application>Microsoft Office PowerPoint</Application>
  <PresentationFormat>On-screen Show (4:3)</PresentationFormat>
  <Paragraphs>49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Sassoon Infant Md</vt:lpstr>
      <vt:lpstr>Sassoon Infant Rg</vt:lpstr>
      <vt:lpstr>Calibri</vt:lpstr>
      <vt:lpstr>BPreplay</vt:lpstr>
      <vt:lpstr>Office Theme</vt:lpstr>
      <vt:lpstr>RE</vt:lpstr>
      <vt:lpstr>PowerPoint Presentation</vt:lpstr>
      <vt:lpstr>PowerPoint Presentation</vt:lpstr>
      <vt:lpstr>Creation Gallery</vt:lpstr>
      <vt:lpstr>What is the Creation Story?</vt:lpstr>
      <vt:lpstr>The Creation Story</vt:lpstr>
      <vt:lpstr>The Creation Story</vt:lpstr>
      <vt:lpstr>The Creation Story</vt:lpstr>
      <vt:lpstr>The Creation Story</vt:lpstr>
      <vt:lpstr>The Creation Story</vt:lpstr>
      <vt:lpstr>The Creation Story</vt:lpstr>
      <vt:lpstr>The Creation Story</vt:lpstr>
      <vt:lpstr>Creation Story Books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93</cp:revision>
  <dcterms:created xsi:type="dcterms:W3CDTF">2014-10-01T16:09:27Z</dcterms:created>
  <dcterms:modified xsi:type="dcterms:W3CDTF">2021-01-05T12:39:23Z</dcterms:modified>
</cp:coreProperties>
</file>