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2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E3DB6-ABCE-4CED-A9F1-2B3A3868B1EE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D2FEC-9CE5-45CD-BA86-DA3A2BCE23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1632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E3DB6-ABCE-4CED-A9F1-2B3A3868B1EE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D2FEC-9CE5-45CD-BA86-DA3A2BCE23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5604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E3DB6-ABCE-4CED-A9F1-2B3A3868B1EE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D2FEC-9CE5-45CD-BA86-DA3A2BCE23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81529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E3DB6-ABCE-4CED-A9F1-2B3A3868B1EE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D2FEC-9CE5-45CD-BA86-DA3A2BCE23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2154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E3DB6-ABCE-4CED-A9F1-2B3A3868B1EE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D2FEC-9CE5-45CD-BA86-DA3A2BCE23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27803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E3DB6-ABCE-4CED-A9F1-2B3A3868B1EE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D2FEC-9CE5-45CD-BA86-DA3A2BCE23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9218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E3DB6-ABCE-4CED-A9F1-2B3A3868B1EE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D2FEC-9CE5-45CD-BA86-DA3A2BCE23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539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E3DB6-ABCE-4CED-A9F1-2B3A3868B1EE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D2FEC-9CE5-45CD-BA86-DA3A2BCE23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04451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E3DB6-ABCE-4CED-A9F1-2B3A3868B1EE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D2FEC-9CE5-45CD-BA86-DA3A2BCE23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66320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E3DB6-ABCE-4CED-A9F1-2B3A3868B1EE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D2FEC-9CE5-45CD-BA86-DA3A2BCE23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55530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E3DB6-ABCE-4CED-A9F1-2B3A3868B1EE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D2FEC-9CE5-45CD-BA86-DA3A2BCE23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6406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6E3DB6-ABCE-4CED-A9F1-2B3A3868B1EE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FD2FEC-9CE5-45CD-BA86-DA3A2BCE23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73736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See the source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2712" y="-246899"/>
            <a:ext cx="7384214" cy="7384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2097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See the source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2059" y="1232149"/>
            <a:ext cx="3292141" cy="4389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Paintbrush Rocket | Art lessons, Art lessons elementary, Elementary art  projec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6333" y="455110"/>
            <a:ext cx="6096000" cy="5943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4568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See the source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048" y="448926"/>
            <a:ext cx="4495800" cy="5991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See the source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9522" y="1918393"/>
            <a:ext cx="5882607" cy="3308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4015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ee the source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0673" y="976962"/>
            <a:ext cx="4605689" cy="4605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ee the source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8628" y="1262110"/>
            <a:ext cx="4035392" cy="4035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3999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See the source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8950" y="-498175"/>
            <a:ext cx="13298675" cy="14163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0876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See the source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25641" y="-7124379"/>
            <a:ext cx="13379114" cy="14248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8248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1209</TotalTime>
  <Words>0</Words>
  <Application>Microsoft Office PowerPoint</Application>
  <PresentationFormat>Widescreen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Ifield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Alison Robinson</dc:creator>
  <cp:lastModifiedBy>Janine Nayler</cp:lastModifiedBy>
  <cp:revision>2</cp:revision>
  <dcterms:created xsi:type="dcterms:W3CDTF">2020-11-17T11:28:30Z</dcterms:created>
  <dcterms:modified xsi:type="dcterms:W3CDTF">2021-01-07T11:54:55Z</dcterms:modified>
</cp:coreProperties>
</file>