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4301" r:id="rId1"/>
  </p:sldMasterIdLst>
  <p:notesMasterIdLst>
    <p:notesMasterId r:id="rId18"/>
  </p:notesMasterIdLst>
  <p:handoutMasterIdLst>
    <p:handoutMasterId r:id="rId19"/>
  </p:handoutMasterIdLst>
  <p:sldIdLst>
    <p:sldId id="258" r:id="rId2"/>
    <p:sldId id="277" r:id="rId3"/>
    <p:sldId id="26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9" r:id="rId14"/>
    <p:sldId id="288" r:id="rId15"/>
    <p:sldId id="278" r:id="rId16"/>
    <p:sldId id="290" r:id="rId17"/>
  </p:sldIdLst>
  <p:sldSz cx="17640300" cy="8820150"/>
  <p:notesSz cx="6858000" cy="9144000"/>
  <p:embeddedFontLst>
    <p:embeddedFont>
      <p:font typeface="Twinkl" panose="020B0604020202020204" pitchFamily="2" charset="0"/>
      <p:regular r:id="rId20"/>
      <p:bold r:id="rId21"/>
    </p:embeddedFont>
    <p:embeddedFont>
      <p:font typeface="Calibri Light" panose="020F0302020204030204" pitchFamily="34" charset="0"/>
      <p:regular r:id="rId22"/>
      <p: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754063" indent="-334963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1509713" indent="-669925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2265363" indent="-1004888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3021013" indent="-1341438" algn="l" defTabSz="1509713" rtl="0" eaLnBrk="0" fontAlgn="base" hangingPunct="0">
      <a:spcBef>
        <a:spcPct val="0"/>
      </a:spcBef>
      <a:spcAft>
        <a:spcPct val="0"/>
      </a:spcAft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sz="2900"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75">
          <p15:clr>
            <a:srgbClr val="A4A3A4"/>
          </p15:clr>
        </p15:guide>
        <p15:guide id="2" pos="5556">
          <p15:clr>
            <a:srgbClr val="A4A3A4"/>
          </p15:clr>
        </p15:guide>
        <p15:guide id="3" pos="398">
          <p15:clr>
            <a:srgbClr val="A4A3A4"/>
          </p15:clr>
        </p15:guide>
        <p15:guide id="4" orient="horz" pos="5111">
          <p15:clr>
            <a:srgbClr val="A4A3A4"/>
          </p15:clr>
        </p15:guide>
        <p15:guide id="5" pos="10693">
          <p15:clr>
            <a:srgbClr val="A4A3A4"/>
          </p15:clr>
        </p15:guide>
        <p15:guide id="6" orient="horz" pos="309">
          <p15:clr>
            <a:srgbClr val="A4A3A4"/>
          </p15:clr>
        </p15:guide>
        <p15:guide id="7" pos="607">
          <p15:clr>
            <a:srgbClr val="A4A3A4"/>
          </p15:clr>
        </p15:guide>
        <p15:guide id="8" orient="horz" pos="514">
          <p15:clr>
            <a:srgbClr val="A4A3A4"/>
          </p15:clr>
        </p15:guide>
        <p15:guide id="9" orient="horz" pos="4918">
          <p15:clr>
            <a:srgbClr val="A4A3A4"/>
          </p15:clr>
        </p15:guide>
        <p15:guide id="10" pos="1050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F6595"/>
    <a:srgbClr val="505E94"/>
    <a:srgbClr val="4F6395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60" d="100"/>
          <a:sy n="60" d="100"/>
        </p:scale>
        <p:origin x="168" y="84"/>
      </p:cViewPr>
      <p:guideLst>
        <p:guide orient="horz" pos="2675"/>
        <p:guide pos="5556"/>
        <p:guide pos="398"/>
        <p:guide orient="horz" pos="5111"/>
        <p:guide pos="10693"/>
        <p:guide orient="horz" pos="309"/>
        <p:guide pos="607"/>
        <p:guide orient="horz" pos="514"/>
        <p:guide orient="horz" pos="4918"/>
        <p:guide pos="10505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249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C0ABE99-40FA-4C60-AD3A-CF5E9F910316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06FCE9-D38B-4535-BD16-293AB65DB8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681E7B4-D7E1-4B64-9432-E0F5EB3C0B08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2900" y="1143000"/>
            <a:ext cx="6172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645298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40F0FDC-59DE-4E7B-AF73-2B281A4AD51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75406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150971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226536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3021013" algn="l" defTabSz="1509713" rtl="0" eaLnBrk="0" fontAlgn="base" hangingPunct="0">
      <a:spcBef>
        <a:spcPct val="30000"/>
      </a:spcBef>
      <a:spcAft>
        <a:spcPct val="0"/>
      </a:spcAft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3778839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6pPr>
    <a:lvl7pPr marL="4534606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7pPr>
    <a:lvl8pPr marL="5290373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8pPr>
    <a:lvl9pPr marL="6046143" algn="l" defTabSz="1511535" rtl="0" eaLnBrk="1" latinLnBrk="0" hangingPunct="1">
      <a:defRPr sz="198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5038" y="1443483"/>
            <a:ext cx="13230225" cy="3070719"/>
          </a:xfrm>
        </p:spPr>
        <p:txBody>
          <a:bodyPr anchor="b"/>
          <a:lstStyle>
            <a:lvl1pPr algn="ctr">
              <a:defRPr sz="771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5038" y="4632621"/>
            <a:ext cx="13230225" cy="2129494"/>
          </a:xfrm>
        </p:spPr>
        <p:txBody>
          <a:bodyPr/>
          <a:lstStyle>
            <a:lvl1pPr marL="0" indent="0" algn="ctr">
              <a:buNone/>
              <a:defRPr sz="3087"/>
            </a:lvl1pPr>
            <a:lvl2pPr marL="588005" indent="0" algn="ctr">
              <a:buNone/>
              <a:defRPr sz="2572"/>
            </a:lvl2pPr>
            <a:lvl3pPr marL="1176010" indent="0" algn="ctr">
              <a:buNone/>
              <a:defRPr sz="2315"/>
            </a:lvl3pPr>
            <a:lvl4pPr marL="1764015" indent="0" algn="ctr">
              <a:buNone/>
              <a:defRPr sz="2058"/>
            </a:lvl4pPr>
            <a:lvl5pPr marL="2352020" indent="0" algn="ctr">
              <a:buNone/>
              <a:defRPr sz="2058"/>
            </a:lvl5pPr>
            <a:lvl6pPr marL="2940025" indent="0" algn="ctr">
              <a:buNone/>
              <a:defRPr sz="2058"/>
            </a:lvl6pPr>
            <a:lvl7pPr marL="3528030" indent="0" algn="ctr">
              <a:buNone/>
              <a:defRPr sz="2058"/>
            </a:lvl7pPr>
            <a:lvl8pPr marL="4116034" indent="0" algn="ctr">
              <a:buNone/>
              <a:defRPr sz="2058"/>
            </a:lvl8pPr>
            <a:lvl9pPr marL="4704039" indent="0" algn="ctr">
              <a:buNone/>
              <a:defRPr sz="2058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6FCCCA-40D4-4E6D-B36C-311AD92A5501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8FF7D-27D7-448D-96A7-01ADA7F593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2328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FBBD01-8B7E-4D78-9F1A-A08A05B376BA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6DF14-6E9D-4EA2-A023-45EDD0B4EEB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9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03583" y="2198914"/>
            <a:ext cx="15214759" cy="3668937"/>
          </a:xfrm>
        </p:spPr>
        <p:txBody>
          <a:bodyPr anchor="b"/>
          <a:lstStyle>
            <a:lvl1pPr>
              <a:defRPr sz="771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03583" y="5902560"/>
            <a:ext cx="15214759" cy="1929407"/>
          </a:xfrm>
        </p:spPr>
        <p:txBody>
          <a:bodyPr/>
          <a:lstStyle>
            <a:lvl1pPr marL="0" indent="0">
              <a:buNone/>
              <a:defRPr sz="3087">
                <a:solidFill>
                  <a:schemeClr val="tx1">
                    <a:tint val="75000"/>
                  </a:schemeClr>
                </a:solidFill>
              </a:defRPr>
            </a:lvl1pPr>
            <a:lvl2pPr marL="588005" indent="0">
              <a:buNone/>
              <a:defRPr sz="2572">
                <a:solidFill>
                  <a:schemeClr val="tx1">
                    <a:tint val="75000"/>
                  </a:schemeClr>
                </a:solidFill>
              </a:defRPr>
            </a:lvl2pPr>
            <a:lvl3pPr marL="1176010" indent="0">
              <a:buNone/>
              <a:defRPr sz="2315">
                <a:solidFill>
                  <a:schemeClr val="tx1">
                    <a:tint val="75000"/>
                  </a:schemeClr>
                </a:solidFill>
              </a:defRPr>
            </a:lvl3pPr>
            <a:lvl4pPr marL="1764015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4pPr>
            <a:lvl5pPr marL="2352020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5pPr>
            <a:lvl6pPr marL="2940025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6pPr>
            <a:lvl7pPr marL="3528030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7pPr>
            <a:lvl8pPr marL="4116034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8pPr>
            <a:lvl9pPr marL="4704039" indent="0">
              <a:buNone/>
              <a:defRPr sz="20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B99B60-60BD-47AF-B7F8-56486B07C2AB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D6032-E8CC-4D71-B7F2-235CC27584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474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12770" y="2347957"/>
            <a:ext cx="7497128" cy="55963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30402" y="2347957"/>
            <a:ext cx="7497128" cy="5596304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41E996-2537-436D-B3C5-4A82F96BFF3D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A67311-4586-447E-A9A7-CD864912F5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978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068" y="469592"/>
            <a:ext cx="15214759" cy="17048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5069" y="2162163"/>
            <a:ext cx="7462673" cy="1059642"/>
          </a:xfrm>
        </p:spPr>
        <p:txBody>
          <a:bodyPr anchor="b"/>
          <a:lstStyle>
            <a:lvl1pPr marL="0" indent="0">
              <a:buNone/>
              <a:defRPr sz="3087" b="1"/>
            </a:lvl1pPr>
            <a:lvl2pPr marL="588005" indent="0">
              <a:buNone/>
              <a:defRPr sz="2572" b="1"/>
            </a:lvl2pPr>
            <a:lvl3pPr marL="1176010" indent="0">
              <a:buNone/>
              <a:defRPr sz="2315" b="1"/>
            </a:lvl3pPr>
            <a:lvl4pPr marL="1764015" indent="0">
              <a:buNone/>
              <a:defRPr sz="2058" b="1"/>
            </a:lvl4pPr>
            <a:lvl5pPr marL="2352020" indent="0">
              <a:buNone/>
              <a:defRPr sz="2058" b="1"/>
            </a:lvl5pPr>
            <a:lvl6pPr marL="2940025" indent="0">
              <a:buNone/>
              <a:defRPr sz="2058" b="1"/>
            </a:lvl6pPr>
            <a:lvl7pPr marL="3528030" indent="0">
              <a:buNone/>
              <a:defRPr sz="2058" b="1"/>
            </a:lvl7pPr>
            <a:lvl8pPr marL="4116034" indent="0">
              <a:buNone/>
              <a:defRPr sz="2058" b="1"/>
            </a:lvl8pPr>
            <a:lvl9pPr marL="4704039" indent="0">
              <a:buNone/>
              <a:defRPr sz="2058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15069" y="3221805"/>
            <a:ext cx="7462673" cy="473879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930402" y="2162163"/>
            <a:ext cx="7499425" cy="1059642"/>
          </a:xfrm>
        </p:spPr>
        <p:txBody>
          <a:bodyPr anchor="b"/>
          <a:lstStyle>
            <a:lvl1pPr marL="0" indent="0">
              <a:buNone/>
              <a:defRPr sz="3087" b="1"/>
            </a:lvl1pPr>
            <a:lvl2pPr marL="588005" indent="0">
              <a:buNone/>
              <a:defRPr sz="2572" b="1"/>
            </a:lvl2pPr>
            <a:lvl3pPr marL="1176010" indent="0">
              <a:buNone/>
              <a:defRPr sz="2315" b="1"/>
            </a:lvl3pPr>
            <a:lvl4pPr marL="1764015" indent="0">
              <a:buNone/>
              <a:defRPr sz="2058" b="1"/>
            </a:lvl4pPr>
            <a:lvl5pPr marL="2352020" indent="0">
              <a:buNone/>
              <a:defRPr sz="2058" b="1"/>
            </a:lvl5pPr>
            <a:lvl6pPr marL="2940025" indent="0">
              <a:buNone/>
              <a:defRPr sz="2058" b="1"/>
            </a:lvl6pPr>
            <a:lvl7pPr marL="3528030" indent="0">
              <a:buNone/>
              <a:defRPr sz="2058" b="1"/>
            </a:lvl7pPr>
            <a:lvl8pPr marL="4116034" indent="0">
              <a:buNone/>
              <a:defRPr sz="2058" b="1"/>
            </a:lvl8pPr>
            <a:lvl9pPr marL="4704039" indent="0">
              <a:buNone/>
              <a:defRPr sz="2058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930402" y="3221805"/>
            <a:ext cx="7499425" cy="473879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C6F97-9EBD-4275-8DB6-A76E083F7203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78350-CD34-4DD1-88D0-2CC9AC8535E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6085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607D1-18E7-44E3-B663-A79BD8593008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D7DB1-683C-4885-8740-7C957FACAB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165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58079-F490-4F4E-A573-53D1F28664D8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37DB32-342F-4BC7-B827-8165731528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373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069" y="588010"/>
            <a:ext cx="5689455" cy="2058035"/>
          </a:xfrm>
        </p:spPr>
        <p:txBody>
          <a:bodyPr anchor="b"/>
          <a:lstStyle>
            <a:lvl1pPr>
              <a:defRPr sz="411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99425" y="1269939"/>
            <a:ext cx="8930402" cy="6268023"/>
          </a:xfrm>
        </p:spPr>
        <p:txBody>
          <a:bodyPr/>
          <a:lstStyle>
            <a:lvl1pPr>
              <a:defRPr sz="4116"/>
            </a:lvl1pPr>
            <a:lvl2pPr>
              <a:defRPr sz="3601"/>
            </a:lvl2pPr>
            <a:lvl3pPr>
              <a:defRPr sz="3087"/>
            </a:lvl3pPr>
            <a:lvl4pPr>
              <a:defRPr sz="2572"/>
            </a:lvl4pPr>
            <a:lvl5pPr>
              <a:defRPr sz="2572"/>
            </a:lvl5pPr>
            <a:lvl6pPr>
              <a:defRPr sz="2572"/>
            </a:lvl6pPr>
            <a:lvl7pPr>
              <a:defRPr sz="2572"/>
            </a:lvl7pPr>
            <a:lvl8pPr>
              <a:defRPr sz="2572"/>
            </a:lvl8pPr>
            <a:lvl9pPr>
              <a:defRPr sz="2572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5069" y="2646045"/>
            <a:ext cx="5689455" cy="4902126"/>
          </a:xfrm>
        </p:spPr>
        <p:txBody>
          <a:bodyPr/>
          <a:lstStyle>
            <a:lvl1pPr marL="0" indent="0">
              <a:buNone/>
              <a:defRPr sz="2058"/>
            </a:lvl1pPr>
            <a:lvl2pPr marL="588005" indent="0">
              <a:buNone/>
              <a:defRPr sz="1801"/>
            </a:lvl2pPr>
            <a:lvl3pPr marL="1176010" indent="0">
              <a:buNone/>
              <a:defRPr sz="1543"/>
            </a:lvl3pPr>
            <a:lvl4pPr marL="1764015" indent="0">
              <a:buNone/>
              <a:defRPr sz="1286"/>
            </a:lvl4pPr>
            <a:lvl5pPr marL="2352020" indent="0">
              <a:buNone/>
              <a:defRPr sz="1286"/>
            </a:lvl5pPr>
            <a:lvl6pPr marL="2940025" indent="0">
              <a:buNone/>
              <a:defRPr sz="1286"/>
            </a:lvl6pPr>
            <a:lvl7pPr marL="3528030" indent="0">
              <a:buNone/>
              <a:defRPr sz="1286"/>
            </a:lvl7pPr>
            <a:lvl8pPr marL="4116034" indent="0">
              <a:buNone/>
              <a:defRPr sz="1286"/>
            </a:lvl8pPr>
            <a:lvl9pPr marL="4704039" indent="0">
              <a:buNone/>
              <a:defRPr sz="128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2A2453-C29B-4D9B-92F3-C4A613C14125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60CB8-EC14-42CD-A27E-C589C1D6D5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0703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5069" y="588010"/>
            <a:ext cx="5689455" cy="2058035"/>
          </a:xfrm>
        </p:spPr>
        <p:txBody>
          <a:bodyPr anchor="b"/>
          <a:lstStyle>
            <a:lvl1pPr>
              <a:defRPr sz="4116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99425" y="1269939"/>
            <a:ext cx="8930402" cy="6268023"/>
          </a:xfrm>
        </p:spPr>
        <p:txBody>
          <a:bodyPr rtlCol="0">
            <a:normAutofit/>
          </a:bodyPr>
          <a:lstStyle>
            <a:lvl1pPr marL="0" indent="0">
              <a:buNone/>
              <a:defRPr sz="4116"/>
            </a:lvl1pPr>
            <a:lvl2pPr marL="588005" indent="0">
              <a:buNone/>
              <a:defRPr sz="3601"/>
            </a:lvl2pPr>
            <a:lvl3pPr marL="1176010" indent="0">
              <a:buNone/>
              <a:defRPr sz="3087"/>
            </a:lvl3pPr>
            <a:lvl4pPr marL="1764015" indent="0">
              <a:buNone/>
              <a:defRPr sz="2572"/>
            </a:lvl4pPr>
            <a:lvl5pPr marL="2352020" indent="0">
              <a:buNone/>
              <a:defRPr sz="2572"/>
            </a:lvl5pPr>
            <a:lvl6pPr marL="2940025" indent="0">
              <a:buNone/>
              <a:defRPr sz="2572"/>
            </a:lvl6pPr>
            <a:lvl7pPr marL="3528030" indent="0">
              <a:buNone/>
              <a:defRPr sz="2572"/>
            </a:lvl7pPr>
            <a:lvl8pPr marL="4116034" indent="0">
              <a:buNone/>
              <a:defRPr sz="2572"/>
            </a:lvl8pPr>
            <a:lvl9pPr marL="4704039" indent="0">
              <a:buNone/>
              <a:defRPr sz="2572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15069" y="2646045"/>
            <a:ext cx="5689455" cy="4902126"/>
          </a:xfrm>
        </p:spPr>
        <p:txBody>
          <a:bodyPr/>
          <a:lstStyle>
            <a:lvl1pPr marL="0" indent="0">
              <a:buNone/>
              <a:defRPr sz="2058"/>
            </a:lvl1pPr>
            <a:lvl2pPr marL="588005" indent="0">
              <a:buNone/>
              <a:defRPr sz="1801"/>
            </a:lvl2pPr>
            <a:lvl3pPr marL="1176010" indent="0">
              <a:buNone/>
              <a:defRPr sz="1543"/>
            </a:lvl3pPr>
            <a:lvl4pPr marL="1764015" indent="0">
              <a:buNone/>
              <a:defRPr sz="1286"/>
            </a:lvl4pPr>
            <a:lvl5pPr marL="2352020" indent="0">
              <a:buNone/>
              <a:defRPr sz="1286"/>
            </a:lvl5pPr>
            <a:lvl6pPr marL="2940025" indent="0">
              <a:buNone/>
              <a:defRPr sz="1286"/>
            </a:lvl6pPr>
            <a:lvl7pPr marL="3528030" indent="0">
              <a:buNone/>
              <a:defRPr sz="1286"/>
            </a:lvl7pPr>
            <a:lvl8pPr marL="4116034" indent="0">
              <a:buNone/>
              <a:defRPr sz="1286"/>
            </a:lvl8pPr>
            <a:lvl9pPr marL="4704039" indent="0">
              <a:buNone/>
              <a:defRPr sz="1286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BA2C9-D557-4EC7-A00D-EE7D031549AA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720592-CC56-46C9-B29F-7CF5025145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949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524EA-6CE0-4EDE-8F4B-BF5E9D805F96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17DFCE-835B-47D3-A222-3F4140F7BB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6290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623840" y="469592"/>
            <a:ext cx="3803690" cy="747466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12771" y="469592"/>
            <a:ext cx="11190565" cy="747466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84A2F-E276-46DF-8E6E-7E31A906CE75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F4BD5-C8D5-4CDD-B451-DFF8945EA7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8042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2620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2112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882650" y="563563"/>
            <a:ext cx="15857538" cy="7662862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929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736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882014" y="615912"/>
            <a:ext cx="15857894" cy="1278787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4667"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66858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97971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763588" y="523875"/>
            <a:ext cx="16113125" cy="7772400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492943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575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02265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1212850" y="469900"/>
            <a:ext cx="15214600" cy="170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12850" y="2347913"/>
            <a:ext cx="15214600" cy="559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12850" y="8175625"/>
            <a:ext cx="3968750" cy="4683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1510940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6A6D0D8-03E6-49DF-9BBA-6F270C4F96BA}" type="datetimeFigureOut">
              <a:rPr lang="en-US"/>
              <a:pPr>
                <a:defRPr/>
              </a:pPr>
              <a:t>5/20/2020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43588" y="8175625"/>
            <a:ext cx="5953125" cy="4683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1510940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458700" y="8175625"/>
            <a:ext cx="3968750" cy="46831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1510940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92C3AF7-8463-44DD-A70E-39ED412142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92" r:id="rId1"/>
    <p:sldLayoutId id="2147484393" r:id="rId2"/>
    <p:sldLayoutId id="2147484394" r:id="rId3"/>
    <p:sldLayoutId id="2147484395" r:id="rId4"/>
    <p:sldLayoutId id="2147484396" r:id="rId5"/>
    <p:sldLayoutId id="2147484397" r:id="rId6"/>
    <p:sldLayoutId id="2147484398" r:id="rId7"/>
    <p:sldLayoutId id="2147484399" r:id="rId8"/>
    <p:sldLayoutId id="2147484400" r:id="rId9"/>
    <p:sldLayoutId id="2147484401" r:id="rId10"/>
    <p:sldLayoutId id="2147484402" r:id="rId11"/>
    <p:sldLayoutId id="2147484403" r:id="rId12"/>
    <p:sldLayoutId id="2147484404" r:id="rId13"/>
    <p:sldLayoutId id="2147484405" r:id="rId14"/>
    <p:sldLayoutId id="2147484406" r:id="rId15"/>
    <p:sldLayoutId id="2147484407" r:id="rId16"/>
  </p:sldLayoutIdLst>
  <p:txStyles>
    <p:titleStyle>
      <a:lvl1pPr algn="l" defTabSz="1174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1174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2pPr>
      <a:lvl3pPr algn="l" defTabSz="1174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3pPr>
      <a:lvl4pPr algn="l" defTabSz="1174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4pPr>
      <a:lvl5pPr algn="l" defTabSz="117475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1174750" rtl="0" fontAlgn="base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1174750" rtl="0" fontAlgn="base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1174750" rtl="0" fontAlgn="base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1174750" rtl="0" fontAlgn="base">
        <a:lnSpc>
          <a:spcPct val="90000"/>
        </a:lnSpc>
        <a:spcBef>
          <a:spcPct val="0"/>
        </a:spcBef>
        <a:spcAft>
          <a:spcPct val="0"/>
        </a:spcAft>
        <a:defRPr sz="56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93688" indent="-293688" algn="l" defTabSz="1174750" rtl="0" eaLnBrk="0" fontAlgn="base" hangingPunct="0">
        <a:lnSpc>
          <a:spcPct val="90000"/>
        </a:lnSpc>
        <a:spcBef>
          <a:spcPts val="1288"/>
        </a:spcBef>
        <a:spcAft>
          <a:spcPct val="0"/>
        </a:spcAft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81063" indent="-293688" algn="l" defTabSz="1174750" rtl="0" eaLnBrk="0" fontAlgn="base" hangingPunct="0">
        <a:lnSpc>
          <a:spcPct val="90000"/>
        </a:lnSpc>
        <a:spcBef>
          <a:spcPts val="638"/>
        </a:spcBef>
        <a:spcAft>
          <a:spcPct val="0"/>
        </a:spcAft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2pPr>
      <a:lvl3pPr marL="1468438" indent="-293688" algn="l" defTabSz="1174750" rtl="0" eaLnBrk="0" fontAlgn="base" hangingPunct="0">
        <a:lnSpc>
          <a:spcPct val="90000"/>
        </a:lnSpc>
        <a:spcBef>
          <a:spcPts val="638"/>
        </a:spcBef>
        <a:spcAft>
          <a:spcPct val="0"/>
        </a:spcAft>
        <a:buFont typeface="Arial" panose="020B0604020202020204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indent="-293688" algn="l" defTabSz="1174750" rtl="0" eaLnBrk="0" fontAlgn="base" hangingPunct="0">
        <a:lnSpc>
          <a:spcPct val="90000"/>
        </a:lnSpc>
        <a:spcBef>
          <a:spcPts val="638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644775" indent="-293688" algn="l" defTabSz="1174750" rtl="0" eaLnBrk="0" fontAlgn="base" hangingPunct="0">
        <a:lnSpc>
          <a:spcPct val="90000"/>
        </a:lnSpc>
        <a:spcBef>
          <a:spcPts val="638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3234027" indent="-294002" algn="l" defTabSz="1176010" rtl="0" eaLnBrk="1" latinLnBrk="0" hangingPunct="1">
        <a:lnSpc>
          <a:spcPct val="90000"/>
        </a:lnSpc>
        <a:spcBef>
          <a:spcPts val="643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6pPr>
      <a:lvl7pPr marL="3822032" indent="-294002" algn="l" defTabSz="1176010" rtl="0" eaLnBrk="1" latinLnBrk="0" hangingPunct="1">
        <a:lnSpc>
          <a:spcPct val="90000"/>
        </a:lnSpc>
        <a:spcBef>
          <a:spcPts val="643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7pPr>
      <a:lvl8pPr marL="4410037" indent="-294002" algn="l" defTabSz="1176010" rtl="0" eaLnBrk="1" latinLnBrk="0" hangingPunct="1">
        <a:lnSpc>
          <a:spcPct val="90000"/>
        </a:lnSpc>
        <a:spcBef>
          <a:spcPts val="643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8pPr>
      <a:lvl9pPr marL="4998042" indent="-294002" algn="l" defTabSz="1176010" rtl="0" eaLnBrk="1" latinLnBrk="0" hangingPunct="1">
        <a:lnSpc>
          <a:spcPct val="90000"/>
        </a:lnSpc>
        <a:spcBef>
          <a:spcPts val="643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88005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2pPr>
      <a:lvl3pPr marL="1176010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3pPr>
      <a:lvl4pPr marL="1764015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4pPr>
      <a:lvl5pPr marL="2352020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5pPr>
      <a:lvl6pPr marL="2940025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6pPr>
      <a:lvl7pPr marL="3528030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7pPr>
      <a:lvl8pPr marL="4116034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8pPr>
      <a:lvl9pPr marL="4704039" algn="l" defTabSz="1176010" rtl="0" eaLnBrk="1" latinLnBrk="0" hangingPunct="1">
        <a:defRPr sz="23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1242427" y="409101"/>
            <a:ext cx="6757361" cy="1722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Have you ever heard a starfish sing?</a:t>
            </a:r>
          </a:p>
          <a:p>
            <a:pPr lvl="1" algn="just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I’m not sure if they can…</a:t>
            </a:r>
          </a:p>
          <a:p>
            <a:pPr algn="just" defTabSz="1510940">
              <a:defRPr/>
            </a:pPr>
            <a:endParaRPr lang="en-GB" altLang="en-US" sz="1996" dirty="0" smtClean="0">
              <a:latin typeface="Twinkl" pitchFamily="2" charset="0"/>
            </a:endParaRPr>
          </a:p>
          <a:p>
            <a:pPr lvl="5" algn="just">
              <a:defRPr/>
            </a:pPr>
            <a:r>
              <a:rPr lang="en-GB" altLang="en-US" sz="1996" dirty="0" smtClean="0">
                <a:latin typeface="Twinkl" pitchFamily="2" charset="0"/>
              </a:rPr>
              <a:t>Apart from one young boastful chap,</a:t>
            </a:r>
          </a:p>
          <a:p>
            <a:pPr lvl="6" algn="just">
              <a:defRPr/>
            </a:pPr>
            <a:r>
              <a:rPr lang="en-GB" altLang="en-US" sz="1996" dirty="0" smtClean="0">
                <a:latin typeface="Twinkl" pitchFamily="2" charset="0"/>
              </a:rPr>
              <a:t>a star whose name was Stan.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0655300" y="409575"/>
            <a:ext cx="5929313" cy="172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One day, he got up on the stage </a:t>
            </a:r>
          </a:p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with fans all gathered round,</a:t>
            </a:r>
          </a:p>
          <a:p>
            <a:pPr defTabSz="1510940">
              <a:defRPr/>
            </a:pPr>
            <a:endParaRPr lang="en-GB" altLang="en-US" sz="1996" dirty="0" smtClean="0">
              <a:latin typeface="Twinkl" pitchFamily="2" charset="0"/>
            </a:endParaRPr>
          </a:p>
          <a:p>
            <a:pPr lvl="2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And as he sang, they cheered and swooned, </a:t>
            </a:r>
          </a:p>
          <a:p>
            <a:pPr lvl="3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“Oh, what a gorgeous sound!”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555625" y="1435100"/>
            <a:ext cx="4816475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But the smell of all the creatures</a:t>
            </a:r>
          </a:p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who’d assembled in one spot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0694988" y="1035050"/>
            <a:ext cx="592931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“</a:t>
            </a:r>
            <a:r>
              <a:rPr lang="en-GB" altLang="en-US" sz="1996" dirty="0" err="1" smtClean="0">
                <a:latin typeface="Twinkl" pitchFamily="2" charset="0"/>
              </a:rPr>
              <a:t>Mmm</a:t>
            </a:r>
            <a:r>
              <a:rPr lang="en-GB" altLang="en-US" sz="1996" dirty="0" smtClean="0">
                <a:latin typeface="Twinkl" pitchFamily="2" charset="0"/>
              </a:rPr>
              <a:t>,” he said, “what have we here? </a:t>
            </a:r>
          </a:p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 feast of fish galore!”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4013200" y="3819525"/>
            <a:ext cx="3871913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Attracted quite a nasty crab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whose name was Lancelot.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1409363" y="7007225"/>
            <a:ext cx="500221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“I’ll eat my fill and then come back 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to munch on even more!”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9520238" y="742950"/>
            <a:ext cx="4068762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Young Stan still hadn’t noticed</a:t>
            </a:r>
          </a:p>
          <a:p>
            <a:pPr lvl="2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that his audience was gone.</a:t>
            </a:r>
          </a:p>
        </p:txBody>
      </p:sp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842963" y="342900"/>
            <a:ext cx="391160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Now, when the fish saw Lancelot,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        they all began to flee,</a:t>
            </a:r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4000500" y="6831013"/>
            <a:ext cx="391160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But starfish find that tricky 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so they tend to freeze, you see.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2193588" y="7631113"/>
            <a:ext cx="4068762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He was caught up in the moment</a:t>
            </a:r>
          </a:p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so continued singing 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446588" y="1839913"/>
            <a:ext cx="3668712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Then, Lancelot approached him</a:t>
            </a:r>
          </a:p>
          <a:p>
            <a:pPr lvl="1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with a hungry-looking grin,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421063" y="7440613"/>
            <a:ext cx="4854575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But stopped and started shouting,</a:t>
            </a:r>
          </a:p>
          <a:p>
            <a:pPr lvl="1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“Oh, good gracious, what’s that din?”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3308013" y="595313"/>
            <a:ext cx="35194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The tune was just too lovely 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for a grouchy crab to bear.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039600" y="4789488"/>
            <a:ext cx="434975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“You did it!” all the starfish cried. </a:t>
            </a:r>
          </a:p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“You saved us with your flair!”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508125" y="754063"/>
            <a:ext cx="5927725" cy="1722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“Please teach us all to sing as well, 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we need a new defence.”</a:t>
            </a:r>
          </a:p>
          <a:p>
            <a:pPr algn="ctr" defTabSz="1510940">
              <a:defRPr/>
            </a:pPr>
            <a:endParaRPr lang="en-GB" altLang="en-US" sz="1996" dirty="0" smtClean="0">
              <a:latin typeface="Twinkl" pitchFamily="2" charset="0"/>
            </a:endParaRPr>
          </a:p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But Stan just laughed, </a:t>
            </a:r>
          </a:p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“You’ll never learn, my talent’s too immense!”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1083925" y="592138"/>
            <a:ext cx="369252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The next day, Stan was singing 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to an audience of eels,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3250863" y="1614488"/>
            <a:ext cx="3690937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When his show was interrupted 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by some not-too-distant squeals.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976313" y="788988"/>
            <a:ext cx="41656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Then suddenly, there came a noise; a </a:t>
            </a: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4802188" y="1547813"/>
            <a:ext cx="1249362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3993" b="1" dirty="0" smtClean="0">
                <a:latin typeface="Twinkl" pitchFamily="2" charset="0"/>
              </a:rPr>
              <a:t>click!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611938" y="3370263"/>
            <a:ext cx="138747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3993" b="1" dirty="0" smtClean="0">
                <a:latin typeface="Twinkl" pitchFamily="2" charset="0"/>
              </a:rPr>
              <a:t>clack!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711825" y="2613025"/>
            <a:ext cx="1239838" cy="49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and then a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1093450" y="1284288"/>
            <a:ext cx="4167188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And everybody knew </a:t>
            </a:r>
          </a:p>
          <a:p>
            <a:pPr lvl="1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that grumpy Lancelot was back!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706438" y="760413"/>
            <a:ext cx="7189787" cy="49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Stan </a:t>
            </a:r>
            <a:r>
              <a:rPr lang="en-GB" altLang="en-US" sz="1996" dirty="0">
                <a:latin typeface="Twinkl" pitchFamily="2" charset="0"/>
              </a:rPr>
              <a:t>stood strong and faced him as he sang with all his might,</a:t>
            </a:r>
            <a:endParaRPr lang="en-GB" altLang="en-US" sz="1996" dirty="0" smtClean="0">
              <a:latin typeface="Twinkl" pitchFamily="2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2114213" y="606425"/>
            <a:ext cx="4416425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Just as Stan had lost all hope,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he heard a little yelp…</a:t>
            </a: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06438" y="4706938"/>
            <a:ext cx="7189787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But Lancelot looked different and seemed far less full of fright.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114213" y="7313613"/>
            <a:ext cx="4416425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It was Jay, the tiny starfish,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who just knew she had to help.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141413" y="3508375"/>
            <a:ext cx="5832475" cy="172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510940">
              <a:defRPr/>
            </a:pPr>
            <a:r>
              <a:rPr lang="en-GB" altLang="en-US" sz="1996" dirty="0" smtClean="0">
                <a:solidFill>
                  <a:schemeClr val="bg1"/>
                </a:solidFill>
                <a:latin typeface="Twinkl" pitchFamily="2" charset="0"/>
              </a:rPr>
              <a:t>Jay could hear her voice was wobbling</a:t>
            </a:r>
          </a:p>
          <a:p>
            <a:pPr algn="ctr" defTabSz="1510940">
              <a:defRPr/>
            </a:pPr>
            <a:r>
              <a:rPr lang="en-GB" altLang="en-US" sz="1996" dirty="0" smtClean="0">
                <a:solidFill>
                  <a:schemeClr val="bg1"/>
                </a:solidFill>
                <a:latin typeface="Twinkl" pitchFamily="2" charset="0"/>
              </a:rPr>
              <a:t>As she struggled with the song,</a:t>
            </a:r>
          </a:p>
          <a:p>
            <a:pPr algn="ctr" defTabSz="1510940">
              <a:defRPr/>
            </a:pPr>
            <a:endParaRPr lang="en-GB" altLang="en-US" sz="1996" dirty="0" smtClean="0">
              <a:solidFill>
                <a:schemeClr val="bg1"/>
              </a:solidFill>
              <a:latin typeface="Twinkl" pitchFamily="2" charset="0"/>
            </a:endParaRPr>
          </a:p>
          <a:p>
            <a:pPr algn="ctr" defTabSz="1510940">
              <a:defRPr/>
            </a:pPr>
            <a:r>
              <a:rPr lang="en-GB" altLang="en-US" sz="1996" dirty="0" smtClean="0">
                <a:solidFill>
                  <a:schemeClr val="bg1"/>
                </a:solidFill>
                <a:latin typeface="Twinkl" pitchFamily="2" charset="0"/>
              </a:rPr>
              <a:t>And she knew for it to work </a:t>
            </a:r>
          </a:p>
          <a:p>
            <a:pPr algn="ctr" defTabSz="1510940">
              <a:defRPr/>
            </a:pPr>
            <a:r>
              <a:rPr lang="en-GB" altLang="en-US" sz="1996" dirty="0" smtClean="0">
                <a:solidFill>
                  <a:schemeClr val="bg1"/>
                </a:solidFill>
                <a:latin typeface="Twinkl" pitchFamily="2" charset="0"/>
              </a:rPr>
              <a:t>she’d need more friends to sing along.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1952288" y="979488"/>
            <a:ext cx="3797300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So she hunted high and low,</a:t>
            </a:r>
            <a:br>
              <a:rPr lang="en-GB" altLang="en-US" sz="1996" dirty="0" smtClean="0">
                <a:latin typeface="Twinkl" pitchFamily="2" charset="0"/>
              </a:rPr>
            </a:br>
            <a:r>
              <a:rPr lang="en-GB" altLang="en-US" sz="1996" dirty="0" smtClean="0">
                <a:latin typeface="Twinkl" pitchFamily="2" charset="0"/>
              </a:rPr>
              <a:t>behind the rocks...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2580938" y="7191375"/>
            <a:ext cx="400050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And she begged the other starfish to join in and to be brave.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0795000" y="4122738"/>
            <a:ext cx="2489200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and in the cave…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9693275" y="449263"/>
            <a:ext cx="6845300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Vibrations moved the water and soon rocked the ocean bed,</a:t>
            </a:r>
          </a:p>
          <a:p>
            <a:pPr algn="ctr" defTabSz="1510940">
              <a:defRPr/>
            </a:pPr>
            <a:endParaRPr lang="en-GB" altLang="en-US" sz="1996" dirty="0" smtClean="0">
              <a:latin typeface="Twinkl" pitchFamily="2" charset="0"/>
            </a:endParaRPr>
          </a:p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And the sound waves blew the ear defenders 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off the big crab’s head!</a:t>
            </a:r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1574800" y="449263"/>
            <a:ext cx="5440363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Then, one by one, each starfish stood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until they formed a crowd,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58888" y="4425950"/>
            <a:ext cx="6072187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And the song began to grow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as each one bellowed loud and proud.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1087438" y="876300"/>
            <a:ext cx="4157662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 The crab just couldn’t stand the noise and so he ran away.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9023350" y="4741863"/>
            <a:ext cx="5475288" cy="80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Then, the singing turned to cheers of </a:t>
            </a:r>
          </a:p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“Yes! We did it! Oh, hooray!”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9877425" y="1811338"/>
            <a:ext cx="5656263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3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He promised to make up </a:t>
            </a:r>
          </a:p>
          <a:p>
            <a:pPr lvl="4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for all the selfishness he’d shown,</a:t>
            </a:r>
          </a:p>
          <a:p>
            <a:pPr defTabSz="1510940">
              <a:defRPr/>
            </a:pPr>
            <a:endParaRPr lang="en-GB" altLang="en-US" sz="1996" dirty="0" smtClean="0">
              <a:latin typeface="Twinkl" pitchFamily="2" charset="0"/>
            </a:endParaRPr>
          </a:p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As he knew that he could </a:t>
            </a:r>
          </a:p>
          <a:p>
            <a:pPr lvl="1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not defeat old Lancelot alone.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212850" y="784225"/>
            <a:ext cx="499745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Stan stood humbly on the stage 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to thank his tiny friend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3494088" y="2673350"/>
            <a:ext cx="4252912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And all the other starfish 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who had helped him in the end.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9578975" y="5891213"/>
            <a:ext cx="7302500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He told them all to meet him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in the morning by the stage,</a:t>
            </a:r>
          </a:p>
          <a:p>
            <a:pPr algn="r" defTabSz="1510940">
              <a:defRPr/>
            </a:pPr>
            <a:endParaRPr lang="en-GB" altLang="en-US" sz="1996" dirty="0" smtClean="0">
              <a:latin typeface="Twinkl" pitchFamily="2" charset="0"/>
            </a:endParaRP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And to bring along their friends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of any species, size or age.</a:t>
            </a:r>
          </a:p>
          <a:p>
            <a:pPr algn="r" defTabSz="1510940">
              <a:defRPr/>
            </a:pPr>
            <a:endParaRPr lang="en-GB" altLang="en-US" sz="1996" dirty="0" smtClean="0">
              <a:latin typeface="Twinkl" pitchFamily="2" charset="0"/>
            </a:endParaRP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For Stan had formed a plan to keep the nasty crab away...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000125" y="1266825"/>
            <a:ext cx="7040563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92600" rIns="0" bIns="92600">
            <a:spAutoFit/>
          </a:bodyPr>
          <a:lstStyle>
            <a:lvl1pPr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164465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...With some music and some teamwork </a:t>
            </a:r>
          </a:p>
          <a:p>
            <a:pPr algn="r" defTabSz="1510940">
              <a:defRPr/>
            </a:pPr>
            <a:r>
              <a:rPr lang="en-GB" altLang="en-US" sz="1996" dirty="0" smtClean="0">
                <a:latin typeface="Twinkl" pitchFamily="2" charset="0"/>
              </a:rPr>
              <a:t>and the best friends in the bay!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1857</TotalTime>
  <Words>607</Words>
  <Application>Microsoft Office PowerPoint</Application>
  <PresentationFormat>Custom</PresentationFormat>
  <Paragraphs>92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Twinkl SemiBold</vt:lpstr>
      <vt:lpstr>Twinkl</vt:lpstr>
      <vt:lpstr>Calibri Light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195</cp:revision>
  <dcterms:created xsi:type="dcterms:W3CDTF">2014-10-01T16:09:27Z</dcterms:created>
  <dcterms:modified xsi:type="dcterms:W3CDTF">2020-05-20T09:26:05Z</dcterms:modified>
</cp:coreProperties>
</file>