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8"/>
  </p:notesMasterIdLst>
  <p:handoutMasterIdLst>
    <p:handoutMasterId r:id="rId19"/>
  </p:handoutMasterIdLst>
  <p:sldIdLst>
    <p:sldId id="282" r:id="rId5"/>
    <p:sldId id="276" r:id="rId6"/>
    <p:sldId id="277" r:id="rId7"/>
    <p:sldId id="278" r:id="rId8"/>
    <p:sldId id="279" r:id="rId9"/>
    <p:sldId id="280" r:id="rId10"/>
    <p:sldId id="281" r:id="rId11"/>
    <p:sldId id="283" r:id="rId12"/>
    <p:sldId id="284" r:id="rId13"/>
    <p:sldId id="285" r:id="rId14"/>
    <p:sldId id="286" r:id="rId15"/>
    <p:sldId id="287" r:id="rId16"/>
    <p:sldId id="288" r:id="rId17"/>
  </p:sldIdLst>
  <p:sldSz cx="9144000" cy="6858000" type="screen4x3"/>
  <p:notesSz cx="6858000" cy="9144000"/>
  <p:embeddedFontLst>
    <p:embeddedFont>
      <p:font typeface="Twinkl" panose="020B0604020202020204" charset="0"/>
      <p:regular r:id="rId2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5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1205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font" Target="fonts/font2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6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5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xfordprimary.co.uk/numicon-apparatus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twinkl-partnerships/numicon-partnerships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twinkl-partnerships/numicon-partnerships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://www.oxfordprimary.co.uk/numicon-apparatus" TargetMode="External"/><Relationship Id="rId4" Type="http://schemas.openxmlformats.org/officeDocument/2006/relationships/hyperlink" Target="https://global.oup.com/education/content/primary/series/numicon/apparatus/?region=uk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hlinkClick r:id="rId3"/>
            <a:extLst>
              <a:ext uri="{FF2B5EF4-FFF2-40B4-BE49-F238E27FC236}">
                <a16:creationId xmlns:a16="http://schemas.microsoft.com/office/drawing/2014/main" id="{687763ED-552B-A642-AB8F-76E749631B49}"/>
              </a:ext>
            </a:extLst>
          </p:cNvPr>
          <p:cNvSpPr/>
          <p:nvPr userDrawn="1"/>
        </p:nvSpPr>
        <p:spPr>
          <a:xfrm>
            <a:off x="1350335" y="5677786"/>
            <a:ext cx="3732028" cy="11802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hlinkClick r:id="rId4"/>
            <a:extLst>
              <a:ext uri="{FF2B5EF4-FFF2-40B4-BE49-F238E27FC236}">
                <a16:creationId xmlns:a16="http://schemas.microsoft.com/office/drawing/2014/main" id="{12AAF196-5A52-C843-9688-8C0687B32529}"/>
              </a:ext>
            </a:extLst>
          </p:cNvPr>
          <p:cNvSpPr/>
          <p:nvPr userDrawn="1"/>
        </p:nvSpPr>
        <p:spPr>
          <a:xfrm>
            <a:off x="7878726" y="5730949"/>
            <a:ext cx="1265274" cy="1127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3"/>
          </p:cNvPr>
          <p:cNvSpPr/>
          <p:nvPr userDrawn="1"/>
        </p:nvSpPr>
        <p:spPr>
          <a:xfrm>
            <a:off x="115389" y="5776686"/>
            <a:ext cx="1117600" cy="7837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/>
          </p:cNvPr>
          <p:cNvSpPr/>
          <p:nvPr userDrawn="1"/>
        </p:nvSpPr>
        <p:spPr>
          <a:xfrm>
            <a:off x="1310640" y="5776686"/>
            <a:ext cx="3825240" cy="10127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5"/>
            <a:extLst>
              <a:ext uri="{FF2B5EF4-FFF2-40B4-BE49-F238E27FC236}">
                <a16:creationId xmlns:a16="http://schemas.microsoft.com/office/drawing/2014/main" id="{D8EC3D27-C6B9-5145-91A9-293D2D9EC067}"/>
              </a:ext>
            </a:extLst>
          </p:cNvPr>
          <p:cNvSpPr/>
          <p:nvPr userDrawn="1"/>
        </p:nvSpPr>
        <p:spPr>
          <a:xfrm>
            <a:off x="1350335" y="5677786"/>
            <a:ext cx="3732028" cy="11802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hlinkClick r:id="rId3"/>
            <a:extLst>
              <a:ext uri="{FF2B5EF4-FFF2-40B4-BE49-F238E27FC236}">
                <a16:creationId xmlns:a16="http://schemas.microsoft.com/office/drawing/2014/main" id="{D80B1704-ECF6-2346-928A-A8AD54204EE0}"/>
              </a:ext>
            </a:extLst>
          </p:cNvPr>
          <p:cNvSpPr/>
          <p:nvPr userDrawn="1"/>
        </p:nvSpPr>
        <p:spPr>
          <a:xfrm>
            <a:off x="7878726" y="5730949"/>
            <a:ext cx="1265274" cy="1127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xfordprimary.co.uk/numicon-apparatus" TargetMode="External"/><Relationship Id="rId2" Type="http://schemas.openxmlformats.org/officeDocument/2006/relationships/hyperlink" Target="https://www.twinkl.co.uk/resources/twinkl-partnerships/numicon-partnership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xfordprimary.co.uk/numicon-apparatus" TargetMode="External"/><Relationship Id="rId2" Type="http://schemas.openxmlformats.org/officeDocument/2006/relationships/hyperlink" Target="https://www.twinkl.co.uk/resources/twinkl-partnerships/numicon-partnerships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ECAF1436-BC1D-4409-BE5B-0CFE524F9DE5}"/>
              </a:ext>
            </a:extLst>
          </p:cNvPr>
          <p:cNvSpPr/>
          <p:nvPr/>
        </p:nvSpPr>
        <p:spPr>
          <a:xfrm>
            <a:off x="0" y="5635869"/>
            <a:ext cx="1318846" cy="12221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6ECF0D1D-830A-48F7-8081-7993DD68B3E6}"/>
              </a:ext>
            </a:extLst>
          </p:cNvPr>
          <p:cNvSpPr/>
          <p:nvPr/>
        </p:nvSpPr>
        <p:spPr>
          <a:xfrm>
            <a:off x="8282354" y="5635869"/>
            <a:ext cx="861646" cy="12221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00DC27C-AFB1-41D6-8602-93BCEBFC390B}"/>
              </a:ext>
            </a:extLst>
          </p:cNvPr>
          <p:cNvSpPr/>
          <p:nvPr/>
        </p:nvSpPr>
        <p:spPr>
          <a:xfrm>
            <a:off x="1380393" y="5635869"/>
            <a:ext cx="3745522" cy="12221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5260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31"/>
          <p:cNvSpPr/>
          <p:nvPr/>
        </p:nvSpPr>
        <p:spPr>
          <a:xfrm>
            <a:off x="4076172" y="5180414"/>
            <a:ext cx="991654" cy="96312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755650" y="543693"/>
            <a:ext cx="2563510" cy="36933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en-GB" b="1" dirty="0"/>
              <a:t>Number Bonds to 10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33206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618132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2869451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5654377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4216359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0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6744955" y="5085344"/>
            <a:ext cx="11541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10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1305380" y="5085344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10</a:t>
            </a:r>
            <a:endParaRPr lang="en-GB" dirty="0"/>
          </a:p>
        </p:txBody>
      </p:sp>
      <p:sp>
        <p:nvSpPr>
          <p:cNvPr id="14" name="Rectangle: Rounded Corners 32"/>
          <p:cNvSpPr/>
          <p:nvPr/>
        </p:nvSpPr>
        <p:spPr>
          <a:xfrm>
            <a:off x="6721299" y="549275"/>
            <a:ext cx="1667052" cy="369284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Show Answer</a:t>
            </a:r>
          </a:p>
        </p:txBody>
      </p:sp>
      <p:sp>
        <p:nvSpPr>
          <p:cNvPr id="15" name="Rectangle: Rounded Corners 33"/>
          <p:cNvSpPr/>
          <p:nvPr/>
        </p:nvSpPr>
        <p:spPr>
          <a:xfrm>
            <a:off x="6721299" y="549275"/>
            <a:ext cx="1667053" cy="369284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Hide Answer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225669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0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4063513" y="2476741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?</a:t>
            </a:r>
            <a:endParaRPr lang="en-GB" dirty="0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693" y="1250509"/>
            <a:ext cx="1433277" cy="357900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519" y="1250509"/>
            <a:ext cx="1433277" cy="357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184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5" grpId="0" animBg="1"/>
      <p:bldP spid="15" grpId="1" animBg="1"/>
      <p:bldP spid="16" grpId="0"/>
      <p:bldP spid="16" grpId="1"/>
      <p:bldP spid="16" grpId="2"/>
      <p:bldP spid="17" grpId="0"/>
      <p:bldP spid="17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77523" y="2515582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?</a:t>
            </a:r>
            <a:endParaRPr lang="en-GB" dirty="0"/>
          </a:p>
        </p:txBody>
      </p:sp>
      <p:sp>
        <p:nvSpPr>
          <p:cNvPr id="4" name="Rectangle: Rounded Corners 31"/>
          <p:cNvSpPr/>
          <p:nvPr/>
        </p:nvSpPr>
        <p:spPr>
          <a:xfrm>
            <a:off x="4076172" y="5180414"/>
            <a:ext cx="991654" cy="96312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869451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5654377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4216359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1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6744955" y="5085344"/>
            <a:ext cx="11541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10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305380" y="5085344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9</a:t>
            </a:r>
            <a:endParaRPr lang="en-GB" dirty="0"/>
          </a:p>
        </p:txBody>
      </p:sp>
      <p:sp>
        <p:nvSpPr>
          <p:cNvPr id="15" name="Rectangle: Rounded Corners 32"/>
          <p:cNvSpPr/>
          <p:nvPr/>
        </p:nvSpPr>
        <p:spPr>
          <a:xfrm>
            <a:off x="6721299" y="549275"/>
            <a:ext cx="1667051" cy="369284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721299" y="549275"/>
            <a:ext cx="1667052" cy="369284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Hide Answer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55650" y="543693"/>
            <a:ext cx="2563510" cy="36933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en-GB" b="1" dirty="0"/>
              <a:t>Number Bonds to 10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3317" y="2681710"/>
            <a:ext cx="717694" cy="71769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27" y="1250508"/>
            <a:ext cx="1432597" cy="3580099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833206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618132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519" y="1250509"/>
            <a:ext cx="1433277" cy="357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533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12" grpId="0"/>
      <p:bldP spid="12" grpId="1"/>
      <p:bldP spid="16" grpId="0" animBg="1"/>
      <p:bldP spid="16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54978" y="2515582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?</a:t>
            </a:r>
            <a:endParaRPr lang="en-GB" dirty="0"/>
          </a:p>
        </p:txBody>
      </p:sp>
      <p:sp>
        <p:nvSpPr>
          <p:cNvPr id="3" name="Rectangle: Rounded Corners 31"/>
          <p:cNvSpPr/>
          <p:nvPr/>
        </p:nvSpPr>
        <p:spPr>
          <a:xfrm>
            <a:off x="4077084" y="5180414"/>
            <a:ext cx="991654" cy="96312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870363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5655289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4217271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2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6745867" y="5085344"/>
            <a:ext cx="11541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10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306292" y="5085344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/>
              <a:t>8</a:t>
            </a:r>
            <a:endParaRPr lang="en-GB" dirty="0"/>
          </a:p>
        </p:txBody>
      </p:sp>
      <p:sp>
        <p:nvSpPr>
          <p:cNvPr id="15" name="Rectangle: Rounded Corners 32"/>
          <p:cNvSpPr/>
          <p:nvPr/>
        </p:nvSpPr>
        <p:spPr>
          <a:xfrm>
            <a:off x="6721299" y="549275"/>
            <a:ext cx="1667051" cy="369284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721299" y="549275"/>
            <a:ext cx="1667052" cy="369284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Hide Answer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55650" y="543693"/>
            <a:ext cx="2563510" cy="36933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en-GB" b="1" dirty="0"/>
              <a:t>Number Bonds to 10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693" y="1608130"/>
            <a:ext cx="1433277" cy="286376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067" y="2680993"/>
            <a:ext cx="1433276" cy="71803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2833206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5618132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519" y="1250509"/>
            <a:ext cx="1433277" cy="357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295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2" grpId="0"/>
      <p:bldP spid="12" grpId="1"/>
      <p:bldP spid="16" grpId="0" animBg="1"/>
      <p:bldP spid="16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27603" y="2515582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?</a:t>
            </a:r>
            <a:endParaRPr lang="en-GB" dirty="0"/>
          </a:p>
        </p:txBody>
      </p:sp>
      <p:sp>
        <p:nvSpPr>
          <p:cNvPr id="3" name="Rectangle: Rounded Corners 31"/>
          <p:cNvSpPr/>
          <p:nvPr/>
        </p:nvSpPr>
        <p:spPr>
          <a:xfrm>
            <a:off x="4049709" y="5180414"/>
            <a:ext cx="991654" cy="96312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842988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5627914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4189896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3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6718492" y="5085344"/>
            <a:ext cx="11541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10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278917" y="5085344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7</a:t>
            </a:r>
            <a:endParaRPr lang="en-GB" dirty="0"/>
          </a:p>
        </p:txBody>
      </p:sp>
      <p:sp>
        <p:nvSpPr>
          <p:cNvPr id="15" name="Rectangle: Rounded Corners 32"/>
          <p:cNvSpPr/>
          <p:nvPr/>
        </p:nvSpPr>
        <p:spPr>
          <a:xfrm>
            <a:off x="6721299" y="549275"/>
            <a:ext cx="1667051" cy="369284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721299" y="549275"/>
            <a:ext cx="1667052" cy="369284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Hide Answer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55650" y="543693"/>
            <a:ext cx="2563510" cy="36933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en-GB" b="1" dirty="0"/>
              <a:t>Number Bonds to 10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833206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5618132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1091" y="2323372"/>
            <a:ext cx="1433277" cy="143327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41" y="1606733"/>
            <a:ext cx="1433277" cy="286655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519" y="1250509"/>
            <a:ext cx="1433277" cy="357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937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2" grpId="0"/>
      <p:bldP spid="12" grpId="1"/>
      <p:bldP spid="16" grpId="0" animBg="1"/>
      <p:bldP spid="1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45348" y="2515582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?</a:t>
            </a:r>
            <a:endParaRPr lang="en-GB" dirty="0"/>
          </a:p>
        </p:txBody>
      </p:sp>
      <p:sp>
        <p:nvSpPr>
          <p:cNvPr id="3" name="Rectangle: Rounded Corners 31"/>
          <p:cNvSpPr/>
          <p:nvPr/>
        </p:nvSpPr>
        <p:spPr>
          <a:xfrm>
            <a:off x="4067454" y="5180414"/>
            <a:ext cx="991654" cy="96312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860733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5645659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4207641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4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6736237" y="5085344"/>
            <a:ext cx="11541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10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296662" y="5085344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6</a:t>
            </a:r>
            <a:endParaRPr lang="en-GB" dirty="0"/>
          </a:p>
        </p:txBody>
      </p:sp>
      <p:sp>
        <p:nvSpPr>
          <p:cNvPr id="15" name="Rectangle: Rounded Corners 32"/>
          <p:cNvSpPr/>
          <p:nvPr/>
        </p:nvSpPr>
        <p:spPr>
          <a:xfrm>
            <a:off x="6721299" y="549275"/>
            <a:ext cx="1667051" cy="369284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721299" y="549275"/>
            <a:ext cx="1667052" cy="369284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Hide Answer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55650" y="543693"/>
            <a:ext cx="2563510" cy="36933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en-GB" b="1" dirty="0"/>
              <a:t>Number Bonds to 10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833206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5618132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0004" y="2323372"/>
            <a:ext cx="1433277" cy="143327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544" y="1965751"/>
            <a:ext cx="1433277" cy="214851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519" y="1250509"/>
            <a:ext cx="1433277" cy="357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874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2" grpId="0"/>
      <p:bldP spid="12" grpId="1"/>
      <p:bldP spid="16" grpId="0" animBg="1"/>
      <p:bldP spid="16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38555" y="2515582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?</a:t>
            </a:r>
            <a:endParaRPr lang="en-GB" dirty="0"/>
          </a:p>
        </p:txBody>
      </p:sp>
      <p:sp>
        <p:nvSpPr>
          <p:cNvPr id="3" name="Rectangle: Rounded Corners 31"/>
          <p:cNvSpPr/>
          <p:nvPr/>
        </p:nvSpPr>
        <p:spPr>
          <a:xfrm>
            <a:off x="4103575" y="5180414"/>
            <a:ext cx="991654" cy="96312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896854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5681780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4243762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5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6772358" y="5085344"/>
            <a:ext cx="11541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10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332783" y="5085344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5</a:t>
            </a:r>
            <a:endParaRPr lang="en-GB" dirty="0"/>
          </a:p>
        </p:txBody>
      </p:sp>
      <p:sp>
        <p:nvSpPr>
          <p:cNvPr id="15" name="Rectangle: Rounded Corners 32"/>
          <p:cNvSpPr/>
          <p:nvPr/>
        </p:nvSpPr>
        <p:spPr>
          <a:xfrm>
            <a:off x="6721299" y="549275"/>
            <a:ext cx="1667051" cy="369284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721299" y="549275"/>
            <a:ext cx="1667052" cy="369284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Hide Answer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55650" y="543693"/>
            <a:ext cx="2563510" cy="36933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en-GB" b="1" dirty="0"/>
              <a:t>Number Bonds to 10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833206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5618132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3281" y="1964353"/>
            <a:ext cx="1433277" cy="215131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636" y="1964353"/>
            <a:ext cx="1433277" cy="215131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519" y="1250509"/>
            <a:ext cx="1433277" cy="357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539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2" grpId="0"/>
      <p:bldP spid="12" grpId="1"/>
      <p:bldP spid="16" grpId="0" animBg="1"/>
      <p:bldP spid="1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95578" y="2515582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?</a:t>
            </a:r>
            <a:endParaRPr lang="en-GB" dirty="0"/>
          </a:p>
        </p:txBody>
      </p:sp>
      <p:sp>
        <p:nvSpPr>
          <p:cNvPr id="3" name="Rectangle: Rounded Corners 31"/>
          <p:cNvSpPr/>
          <p:nvPr/>
        </p:nvSpPr>
        <p:spPr>
          <a:xfrm>
            <a:off x="4052516" y="5180414"/>
            <a:ext cx="991654" cy="96312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845795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5630721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4192703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6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6721299" y="5085344"/>
            <a:ext cx="11541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10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281724" y="5085344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4</a:t>
            </a:r>
            <a:endParaRPr lang="en-GB" dirty="0"/>
          </a:p>
        </p:txBody>
      </p:sp>
      <p:sp>
        <p:nvSpPr>
          <p:cNvPr id="15" name="Rectangle: Rounded Corners 32"/>
          <p:cNvSpPr/>
          <p:nvPr/>
        </p:nvSpPr>
        <p:spPr>
          <a:xfrm>
            <a:off x="6721299" y="549275"/>
            <a:ext cx="1667051" cy="369284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721299" y="549275"/>
            <a:ext cx="1667052" cy="369284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Hide Answer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55650" y="543693"/>
            <a:ext cx="2563510" cy="36933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en-GB" b="1" dirty="0"/>
              <a:t>Number Bonds to 10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833206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5618132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693" y="2323372"/>
            <a:ext cx="1433277" cy="143327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5346" y="1965751"/>
            <a:ext cx="1433277" cy="214851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519" y="1250509"/>
            <a:ext cx="1433277" cy="357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628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2" grpId="0"/>
      <p:bldP spid="12" grpId="1"/>
      <p:bldP spid="16" grpId="0" animBg="1"/>
      <p:bldP spid="16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54067" y="2515582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?</a:t>
            </a:r>
            <a:endParaRPr lang="en-GB" dirty="0"/>
          </a:p>
        </p:txBody>
      </p:sp>
      <p:sp>
        <p:nvSpPr>
          <p:cNvPr id="3" name="Rectangle: Rounded Corners 31"/>
          <p:cNvSpPr/>
          <p:nvPr/>
        </p:nvSpPr>
        <p:spPr>
          <a:xfrm>
            <a:off x="4052516" y="5180414"/>
            <a:ext cx="991654" cy="96312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845795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5630721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4192703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7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6721299" y="5085344"/>
            <a:ext cx="11541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10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281724" y="5085344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3</a:t>
            </a:r>
            <a:endParaRPr lang="en-GB" dirty="0"/>
          </a:p>
        </p:txBody>
      </p:sp>
      <p:sp>
        <p:nvSpPr>
          <p:cNvPr id="15" name="Rectangle: Rounded Corners 32"/>
          <p:cNvSpPr/>
          <p:nvPr/>
        </p:nvSpPr>
        <p:spPr>
          <a:xfrm>
            <a:off x="6721299" y="549275"/>
            <a:ext cx="1667051" cy="369284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721299" y="549275"/>
            <a:ext cx="1667052" cy="369284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Hide Answer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55650" y="543693"/>
            <a:ext cx="2563510" cy="36933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en-GB" b="1" dirty="0"/>
              <a:t>Number Bonds to 10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833206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5618132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3369" y="1608049"/>
            <a:ext cx="1431960" cy="286392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816" y="2324030"/>
            <a:ext cx="1431960" cy="143196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519" y="1250509"/>
            <a:ext cx="1433277" cy="357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482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2" grpId="0"/>
      <p:bldP spid="12" grpId="1"/>
      <p:bldP spid="16" grpId="0" animBg="1"/>
      <p:bldP spid="16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24599" y="2515582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?</a:t>
            </a:r>
            <a:endParaRPr lang="en-GB" dirty="0"/>
          </a:p>
        </p:txBody>
      </p:sp>
      <p:sp>
        <p:nvSpPr>
          <p:cNvPr id="3" name="Rectangle: Rounded Corners 31"/>
          <p:cNvSpPr/>
          <p:nvPr/>
        </p:nvSpPr>
        <p:spPr>
          <a:xfrm>
            <a:off x="4089619" y="5180414"/>
            <a:ext cx="991654" cy="96312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882898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5667824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4229806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8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6758402" y="5085344"/>
            <a:ext cx="11541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10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318827" y="5085344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2</a:t>
            </a:r>
            <a:endParaRPr lang="en-GB" dirty="0"/>
          </a:p>
        </p:txBody>
      </p:sp>
      <p:sp>
        <p:nvSpPr>
          <p:cNvPr id="15" name="Rectangle: Rounded Corners 32"/>
          <p:cNvSpPr/>
          <p:nvPr/>
        </p:nvSpPr>
        <p:spPr>
          <a:xfrm>
            <a:off x="6721299" y="549275"/>
            <a:ext cx="1667051" cy="369284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721299" y="549275"/>
            <a:ext cx="1667052" cy="369284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Hide Answer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55650" y="543693"/>
            <a:ext cx="2563510" cy="36933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en-GB" b="1" dirty="0"/>
              <a:t>Number Bonds to 10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833206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5618132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000" y="1608130"/>
            <a:ext cx="1433277" cy="286376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683" y="2680993"/>
            <a:ext cx="1433276" cy="71803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519" y="1250509"/>
            <a:ext cx="1433277" cy="357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538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2" grpId="0"/>
      <p:bldP spid="12" grpId="1"/>
      <p:bldP spid="16" grpId="0" animBg="1"/>
      <p:bldP spid="16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04671" y="2515582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?</a:t>
            </a:r>
            <a:endParaRPr lang="en-GB" dirty="0"/>
          </a:p>
        </p:txBody>
      </p:sp>
      <p:sp>
        <p:nvSpPr>
          <p:cNvPr id="3" name="Rectangle: Rounded Corners 31"/>
          <p:cNvSpPr/>
          <p:nvPr/>
        </p:nvSpPr>
        <p:spPr>
          <a:xfrm>
            <a:off x="4052516" y="5180414"/>
            <a:ext cx="991654" cy="96312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845795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5630721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4192703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9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6721299" y="5085344"/>
            <a:ext cx="11541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10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281724" y="5085344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1</a:t>
            </a:r>
            <a:endParaRPr lang="en-GB" dirty="0"/>
          </a:p>
        </p:txBody>
      </p:sp>
      <p:sp>
        <p:nvSpPr>
          <p:cNvPr id="15" name="Rectangle: Rounded Corners 32"/>
          <p:cNvSpPr/>
          <p:nvPr/>
        </p:nvSpPr>
        <p:spPr>
          <a:xfrm>
            <a:off x="6721299" y="549275"/>
            <a:ext cx="1667051" cy="369284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721299" y="549275"/>
            <a:ext cx="1667052" cy="369284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Hide Answer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55650" y="543693"/>
            <a:ext cx="2563510" cy="36933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en-GB" b="1" dirty="0"/>
              <a:t>Number Bonds to 10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833206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5618132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755" y="2681461"/>
            <a:ext cx="717569" cy="71756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314" y="1250508"/>
            <a:ext cx="1432347" cy="35794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519" y="1250509"/>
            <a:ext cx="1433277" cy="357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380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2" grpId="0"/>
      <p:bldP spid="12" grpId="1"/>
      <p:bldP spid="16" grpId="0" animBg="1"/>
      <p:bldP spid="16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21126" y="2515582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?</a:t>
            </a:r>
            <a:endParaRPr lang="en-GB" dirty="0"/>
          </a:p>
        </p:txBody>
      </p:sp>
      <p:sp>
        <p:nvSpPr>
          <p:cNvPr id="3" name="Rectangle: Rounded Corners 31"/>
          <p:cNvSpPr/>
          <p:nvPr/>
        </p:nvSpPr>
        <p:spPr>
          <a:xfrm>
            <a:off x="4076172" y="5180414"/>
            <a:ext cx="991654" cy="96312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869451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5654377" y="5085344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3932394" y="5085344"/>
            <a:ext cx="12792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10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6744955" y="5085344"/>
            <a:ext cx="11541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10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1305380" y="5085344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0</a:t>
            </a:r>
            <a:endParaRPr lang="en-GB" dirty="0"/>
          </a:p>
        </p:txBody>
      </p:sp>
      <p:sp>
        <p:nvSpPr>
          <p:cNvPr id="14" name="Rectangle: Rounded Corners 32"/>
          <p:cNvSpPr/>
          <p:nvPr/>
        </p:nvSpPr>
        <p:spPr>
          <a:xfrm>
            <a:off x="6721299" y="549275"/>
            <a:ext cx="1667051" cy="369284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Show Answer</a:t>
            </a:r>
          </a:p>
        </p:txBody>
      </p:sp>
      <p:sp>
        <p:nvSpPr>
          <p:cNvPr id="15" name="Rectangle: Rounded Corners 33"/>
          <p:cNvSpPr/>
          <p:nvPr/>
        </p:nvSpPr>
        <p:spPr>
          <a:xfrm>
            <a:off x="6721299" y="549275"/>
            <a:ext cx="1667052" cy="369284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Hide Answer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172440" y="2507605"/>
            <a:ext cx="1057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0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755650" y="543693"/>
            <a:ext cx="2563510" cy="36933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en-GB" b="1" dirty="0"/>
              <a:t>Number Bonds to 10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833206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+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5618132" y="2476741"/>
            <a:ext cx="7112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  <a:endParaRPr lang="en-GB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000" y="1250509"/>
            <a:ext cx="1433277" cy="357900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519" y="1250509"/>
            <a:ext cx="1433277" cy="357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144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1" grpId="0"/>
      <p:bldP spid="11" grpId="1"/>
      <p:bldP spid="15" grpId="0" animBg="1"/>
      <p:bldP spid="15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7FE6CD6F-9DEE-4467-9E06-64EC28D4B52D}"/>
              </a:ext>
            </a:extLst>
          </p:cNvPr>
          <p:cNvSpPr/>
          <p:nvPr/>
        </p:nvSpPr>
        <p:spPr>
          <a:xfrm>
            <a:off x="0" y="5635869"/>
            <a:ext cx="1318846" cy="12221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9612F577-C9B6-49C0-B14B-888A27EC50B9}"/>
              </a:ext>
            </a:extLst>
          </p:cNvPr>
          <p:cNvSpPr/>
          <p:nvPr/>
        </p:nvSpPr>
        <p:spPr>
          <a:xfrm>
            <a:off x="8282354" y="5635869"/>
            <a:ext cx="861646" cy="12221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620AB92-9B9D-4637-AAB4-33610714D37C}"/>
              </a:ext>
            </a:extLst>
          </p:cNvPr>
          <p:cNvSpPr/>
          <p:nvPr/>
        </p:nvSpPr>
        <p:spPr>
          <a:xfrm>
            <a:off x="1380393" y="5635869"/>
            <a:ext cx="3745522" cy="12221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0912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185AF2B12AB34EAF78D8A3CFD42E78" ma:contentTypeVersion="12" ma:contentTypeDescription="Create a new document." ma:contentTypeScope="" ma:versionID="b7795bdc26526e19809f04d2fcbfd661">
  <xsd:schema xmlns:xsd="http://www.w3.org/2001/XMLSchema" xmlns:xs="http://www.w3.org/2001/XMLSchema" xmlns:p="http://schemas.microsoft.com/office/2006/metadata/properties" xmlns:ns3="8f5d97e6-ded4-425f-9516-8df36f1c414c" xmlns:ns4="bb044fed-4f04-426b-90a2-132be3e04469" targetNamespace="http://schemas.microsoft.com/office/2006/metadata/properties" ma:root="true" ma:fieldsID="82fb3800a830b7e4ddd325ffdce2b164" ns3:_="" ns4:_="">
    <xsd:import namespace="8f5d97e6-ded4-425f-9516-8df36f1c414c"/>
    <xsd:import namespace="bb044fed-4f04-426b-90a2-132be3e0446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5d97e6-ded4-425f-9516-8df36f1c41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044fed-4f04-426b-90a2-132be3e04469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62D9655-D047-4E71-8ACC-28229DD79824}">
  <ds:schemaRefs>
    <ds:schemaRef ds:uri="http://schemas.microsoft.com/office/infopath/2007/PartnerControls"/>
    <ds:schemaRef ds:uri="8f5d97e6-ded4-425f-9516-8df36f1c414c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bb044fed-4f04-426b-90a2-132be3e04469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80DAC8F9-8438-4BD3-9208-CB64CBBF7E9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3427F92-93CC-4760-8D2B-11DB6A8194D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5d97e6-ded4-425f-9516-8df36f1c414c"/>
    <ds:schemaRef ds:uri="bb044fed-4f04-426b-90a2-132be3e044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103</TotalTime>
  <Words>178</Words>
  <Application>Microsoft Office PowerPoint</Application>
  <PresentationFormat>On-screen Show (4:3)</PresentationFormat>
  <Paragraphs>123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Ana Moarcas</dc:creator>
  <cp:lastModifiedBy>Janine Nayler</cp:lastModifiedBy>
  <cp:revision>32</cp:revision>
  <dcterms:created xsi:type="dcterms:W3CDTF">2020-12-18T18:58:56Z</dcterms:created>
  <dcterms:modified xsi:type="dcterms:W3CDTF">2021-02-01T11:53:42Z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0x01010064185AF2B12AB34EAF78D8A3CFD42E78</vt:lpwstr>
  </property>
</Properties>
</file>