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1"/>
  </p:notesMasterIdLst>
  <p:sldIdLst>
    <p:sldId id="256" r:id="rId5"/>
    <p:sldId id="257" r:id="rId6"/>
    <p:sldId id="267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7" r:id="rId15"/>
    <p:sldId id="282" r:id="rId16"/>
    <p:sldId id="283" r:id="rId17"/>
    <p:sldId id="266" r:id="rId18"/>
    <p:sldId id="268" r:id="rId19"/>
    <p:sldId id="270" r:id="rId20"/>
    <p:sldId id="272" r:id="rId21"/>
    <p:sldId id="271" r:id="rId22"/>
    <p:sldId id="273" r:id="rId23"/>
    <p:sldId id="274" r:id="rId24"/>
    <p:sldId id="269" r:id="rId25"/>
    <p:sldId id="276" r:id="rId26"/>
    <p:sldId id="285" r:id="rId27"/>
    <p:sldId id="280" r:id="rId28"/>
    <p:sldId id="279" r:id="rId29"/>
    <p:sldId id="284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1768" autoAdjust="0"/>
  </p:normalViewPr>
  <p:slideViewPr>
    <p:cSldViewPr snapToGrid="0">
      <p:cViewPr varScale="1">
        <p:scale>
          <a:sx n="94" d="100"/>
          <a:sy n="94" d="100"/>
        </p:scale>
        <p:origin x="1230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di Russell" userId="d12b6e8d-ac5b-47db-9599-2c954e0173aa" providerId="ADAL" clId="{F2A92D2B-FDA9-4BE3-8497-00F4CE1690B2}"/>
    <pc:docChg chg="undo custSel addSld delSld modSld sldOrd">
      <pc:chgData name="Jodi Russell" userId="d12b6e8d-ac5b-47db-9599-2c954e0173aa" providerId="ADAL" clId="{F2A92D2B-FDA9-4BE3-8497-00F4CE1690B2}" dt="2021-01-01T20:10:18.692" v="3495" actId="20577"/>
      <pc:docMkLst>
        <pc:docMk/>
      </pc:docMkLst>
      <pc:sldChg chg="modSp">
        <pc:chgData name="Jodi Russell" userId="d12b6e8d-ac5b-47db-9599-2c954e0173aa" providerId="ADAL" clId="{F2A92D2B-FDA9-4BE3-8497-00F4CE1690B2}" dt="2020-12-31T20:29:52.729" v="2738" actId="20577"/>
        <pc:sldMkLst>
          <pc:docMk/>
          <pc:sldMk cId="440328032" sldId="256"/>
        </pc:sldMkLst>
        <pc:spChg chg="mod">
          <ac:chgData name="Jodi Russell" userId="d12b6e8d-ac5b-47db-9599-2c954e0173aa" providerId="ADAL" clId="{F2A92D2B-FDA9-4BE3-8497-00F4CE1690B2}" dt="2020-12-31T20:29:52.729" v="2738" actId="20577"/>
          <ac:spMkLst>
            <pc:docMk/>
            <pc:sldMk cId="440328032" sldId="256"/>
            <ac:spMk id="5" creationId="{13683F11-87A2-4FB9-8781-39954FD56C6A}"/>
          </ac:spMkLst>
        </pc:spChg>
      </pc:sldChg>
      <pc:sldChg chg="addSp modSp modAnim modNotesTx">
        <pc:chgData name="Jodi Russell" userId="d12b6e8d-ac5b-47db-9599-2c954e0173aa" providerId="ADAL" clId="{F2A92D2B-FDA9-4BE3-8497-00F4CE1690B2}" dt="2021-01-01T20:10:18.692" v="3495" actId="20577"/>
        <pc:sldMkLst>
          <pc:docMk/>
          <pc:sldMk cId="2120460590" sldId="257"/>
        </pc:sldMkLst>
        <pc:spChg chg="add mod">
          <ac:chgData name="Jodi Russell" userId="d12b6e8d-ac5b-47db-9599-2c954e0173aa" providerId="ADAL" clId="{F2A92D2B-FDA9-4BE3-8497-00F4CE1690B2}" dt="2020-12-31T16:21:49.081" v="14" actId="1076"/>
          <ac:spMkLst>
            <pc:docMk/>
            <pc:sldMk cId="2120460590" sldId="257"/>
            <ac:spMk id="2" creationId="{7AC7A520-4BFB-41DB-B0E5-7518ECB24DC0}"/>
          </ac:spMkLst>
        </pc:spChg>
        <pc:spChg chg="mod">
          <ac:chgData name="Jodi Russell" userId="d12b6e8d-ac5b-47db-9599-2c954e0173aa" providerId="ADAL" clId="{F2A92D2B-FDA9-4BE3-8497-00F4CE1690B2}" dt="2020-12-31T16:41:45.810" v="399" actId="5793"/>
          <ac:spMkLst>
            <pc:docMk/>
            <pc:sldMk cId="2120460590" sldId="257"/>
            <ac:spMk id="4" creationId="{959FBC4F-0C43-4709-A4AE-5BDF460E4B52}"/>
          </ac:spMkLst>
        </pc:spChg>
        <pc:spChg chg="mod">
          <ac:chgData name="Jodi Russell" userId="d12b6e8d-ac5b-47db-9599-2c954e0173aa" providerId="ADAL" clId="{F2A92D2B-FDA9-4BE3-8497-00F4CE1690B2}" dt="2020-12-31T16:26:06.462" v="88" actId="207"/>
          <ac:spMkLst>
            <pc:docMk/>
            <pc:sldMk cId="2120460590" sldId="257"/>
            <ac:spMk id="5" creationId="{13683F11-87A2-4FB9-8781-39954FD56C6A}"/>
          </ac:spMkLst>
        </pc:spChg>
        <pc:spChg chg="mod">
          <ac:chgData name="Jodi Russell" userId="d12b6e8d-ac5b-47db-9599-2c954e0173aa" providerId="ADAL" clId="{F2A92D2B-FDA9-4BE3-8497-00F4CE1690B2}" dt="2020-12-31T16:41:54.143" v="400" actId="207"/>
          <ac:spMkLst>
            <pc:docMk/>
            <pc:sldMk cId="2120460590" sldId="257"/>
            <ac:spMk id="6" creationId="{FD7FA633-529F-4FA3-9389-77BFB23D2851}"/>
          </ac:spMkLst>
        </pc:spChg>
        <pc:spChg chg="mod">
          <ac:chgData name="Jodi Russell" userId="d12b6e8d-ac5b-47db-9599-2c954e0173aa" providerId="ADAL" clId="{F2A92D2B-FDA9-4BE3-8497-00F4CE1690B2}" dt="2020-12-31T16:26:14.574" v="90" actId="207"/>
          <ac:spMkLst>
            <pc:docMk/>
            <pc:sldMk cId="2120460590" sldId="257"/>
            <ac:spMk id="7" creationId="{5E55E387-560A-4B59-9B63-CE85DB1525B7}"/>
          </ac:spMkLst>
        </pc:spChg>
        <pc:spChg chg="add mod">
          <ac:chgData name="Jodi Russell" userId="d12b6e8d-ac5b-47db-9599-2c954e0173aa" providerId="ADAL" clId="{F2A92D2B-FDA9-4BE3-8497-00F4CE1690B2}" dt="2020-12-31T16:22:00.157" v="19" actId="20577"/>
          <ac:spMkLst>
            <pc:docMk/>
            <pc:sldMk cId="2120460590" sldId="257"/>
            <ac:spMk id="8" creationId="{D426A967-E82A-4052-AFD6-CD55C7340A84}"/>
          </ac:spMkLst>
        </pc:spChg>
        <pc:spChg chg="add mod">
          <ac:chgData name="Jodi Russell" userId="d12b6e8d-ac5b-47db-9599-2c954e0173aa" providerId="ADAL" clId="{F2A92D2B-FDA9-4BE3-8497-00F4CE1690B2}" dt="2020-12-31T16:22:09.935" v="24" actId="20577"/>
          <ac:spMkLst>
            <pc:docMk/>
            <pc:sldMk cId="2120460590" sldId="257"/>
            <ac:spMk id="9" creationId="{1D2F664E-BDD3-4BF8-BD88-C05A89AEBB39}"/>
          </ac:spMkLst>
        </pc:spChg>
        <pc:spChg chg="add mod">
          <ac:chgData name="Jodi Russell" userId="d12b6e8d-ac5b-47db-9599-2c954e0173aa" providerId="ADAL" clId="{F2A92D2B-FDA9-4BE3-8497-00F4CE1690B2}" dt="2020-12-31T16:22:33.731" v="33" actId="14100"/>
          <ac:spMkLst>
            <pc:docMk/>
            <pc:sldMk cId="2120460590" sldId="257"/>
            <ac:spMk id="10" creationId="{4B7B6480-F09A-413B-8FEF-FA5C7295B292}"/>
          </ac:spMkLst>
        </pc:spChg>
        <pc:spChg chg="add mod">
          <ac:chgData name="Jodi Russell" userId="d12b6e8d-ac5b-47db-9599-2c954e0173aa" providerId="ADAL" clId="{F2A92D2B-FDA9-4BE3-8497-00F4CE1690B2}" dt="2020-12-31T16:23:23.242" v="55" actId="20577"/>
          <ac:spMkLst>
            <pc:docMk/>
            <pc:sldMk cId="2120460590" sldId="257"/>
            <ac:spMk id="11" creationId="{C2704894-6A9A-47AD-88CC-6A9EC16A418D}"/>
          </ac:spMkLst>
        </pc:spChg>
        <pc:spChg chg="add mod">
          <ac:chgData name="Jodi Russell" userId="d12b6e8d-ac5b-47db-9599-2c954e0173aa" providerId="ADAL" clId="{F2A92D2B-FDA9-4BE3-8497-00F4CE1690B2}" dt="2020-12-31T16:23:30.524" v="59" actId="20577"/>
          <ac:spMkLst>
            <pc:docMk/>
            <pc:sldMk cId="2120460590" sldId="257"/>
            <ac:spMk id="12" creationId="{8C440F56-3E36-4DC9-BBBD-EB3F4B652F0E}"/>
          </ac:spMkLst>
        </pc:spChg>
        <pc:spChg chg="add mod">
          <ac:chgData name="Jodi Russell" userId="d12b6e8d-ac5b-47db-9599-2c954e0173aa" providerId="ADAL" clId="{F2A92D2B-FDA9-4BE3-8497-00F4CE1690B2}" dt="2020-12-31T16:23:50.785" v="67" actId="20577"/>
          <ac:spMkLst>
            <pc:docMk/>
            <pc:sldMk cId="2120460590" sldId="257"/>
            <ac:spMk id="13" creationId="{C9CBE34A-F97D-4F36-8CC2-74095913A703}"/>
          </ac:spMkLst>
        </pc:spChg>
        <pc:spChg chg="add mod">
          <ac:chgData name="Jodi Russell" userId="d12b6e8d-ac5b-47db-9599-2c954e0173aa" providerId="ADAL" clId="{F2A92D2B-FDA9-4BE3-8497-00F4CE1690B2}" dt="2020-12-31T16:24:12.976" v="75" actId="14100"/>
          <ac:spMkLst>
            <pc:docMk/>
            <pc:sldMk cId="2120460590" sldId="257"/>
            <ac:spMk id="14" creationId="{20B5BD02-101F-440E-8F92-CF0016EF48C8}"/>
          </ac:spMkLst>
        </pc:spChg>
      </pc:sldChg>
      <pc:sldChg chg="addSp delSp modSp add del modAnim modNotesTx">
        <pc:chgData name="Jodi Russell" userId="d12b6e8d-ac5b-47db-9599-2c954e0173aa" providerId="ADAL" clId="{F2A92D2B-FDA9-4BE3-8497-00F4CE1690B2}" dt="2020-12-31T17:16:58.133" v="1486" actId="2696"/>
        <pc:sldMkLst>
          <pc:docMk/>
          <pc:sldMk cId="2922943100" sldId="258"/>
        </pc:sldMkLst>
        <pc:spChg chg="del">
          <ac:chgData name="Jodi Russell" userId="d12b6e8d-ac5b-47db-9599-2c954e0173aa" providerId="ADAL" clId="{F2A92D2B-FDA9-4BE3-8497-00F4CE1690B2}" dt="2020-12-31T16:26:24.645" v="92" actId="478"/>
          <ac:spMkLst>
            <pc:docMk/>
            <pc:sldMk cId="2922943100" sldId="258"/>
            <ac:spMk id="2" creationId="{E0A4C7C7-2EF5-4D26-9585-AD3E4C36BC92}"/>
          </ac:spMkLst>
        </pc:spChg>
        <pc:spChg chg="del">
          <ac:chgData name="Jodi Russell" userId="d12b6e8d-ac5b-47db-9599-2c954e0173aa" providerId="ADAL" clId="{F2A92D2B-FDA9-4BE3-8497-00F4CE1690B2}" dt="2020-12-31T16:26:26.890" v="93" actId="478"/>
          <ac:spMkLst>
            <pc:docMk/>
            <pc:sldMk cId="2922943100" sldId="258"/>
            <ac:spMk id="3" creationId="{4C00CE6C-CC7B-40EA-9805-72C07A8B4E7E}"/>
          </ac:spMkLst>
        </pc:spChg>
        <pc:spChg chg="add mod">
          <ac:chgData name="Jodi Russell" userId="d12b6e8d-ac5b-47db-9599-2c954e0173aa" providerId="ADAL" clId="{F2A92D2B-FDA9-4BE3-8497-00F4CE1690B2}" dt="2020-12-31T16:28:24.092" v="123" actId="403"/>
          <ac:spMkLst>
            <pc:docMk/>
            <pc:sldMk cId="2922943100" sldId="258"/>
            <ac:spMk id="4" creationId="{03F052F2-69A0-4697-A374-1D1B8B456BDF}"/>
          </ac:spMkLst>
        </pc:spChg>
        <pc:spChg chg="add mod">
          <ac:chgData name="Jodi Russell" userId="d12b6e8d-ac5b-47db-9599-2c954e0173aa" providerId="ADAL" clId="{F2A92D2B-FDA9-4BE3-8497-00F4CE1690B2}" dt="2020-12-31T16:28:33.270" v="125" actId="2711"/>
          <ac:spMkLst>
            <pc:docMk/>
            <pc:sldMk cId="2922943100" sldId="258"/>
            <ac:spMk id="5" creationId="{4FFB6DD2-6A9D-4990-8D98-D6659CD4B6BA}"/>
          </ac:spMkLst>
        </pc:spChg>
        <pc:spChg chg="add mod">
          <ac:chgData name="Jodi Russell" userId="d12b6e8d-ac5b-47db-9599-2c954e0173aa" providerId="ADAL" clId="{F2A92D2B-FDA9-4BE3-8497-00F4CE1690B2}" dt="2020-12-31T16:28:42.481" v="126" actId="255"/>
          <ac:spMkLst>
            <pc:docMk/>
            <pc:sldMk cId="2922943100" sldId="258"/>
            <ac:spMk id="6" creationId="{CBDF295D-B707-4E81-9359-D7C7F32D5D3A}"/>
          </ac:spMkLst>
        </pc:spChg>
        <pc:spChg chg="add mod">
          <ac:chgData name="Jodi Russell" userId="d12b6e8d-ac5b-47db-9599-2c954e0173aa" providerId="ADAL" clId="{F2A92D2B-FDA9-4BE3-8497-00F4CE1690B2}" dt="2020-12-31T16:28:52.207" v="128" actId="255"/>
          <ac:spMkLst>
            <pc:docMk/>
            <pc:sldMk cId="2922943100" sldId="258"/>
            <ac:spMk id="7" creationId="{DE9DA4E3-8483-4E61-93D9-888069A96D44}"/>
          </ac:spMkLst>
        </pc:spChg>
        <pc:spChg chg="add mod">
          <ac:chgData name="Jodi Russell" userId="d12b6e8d-ac5b-47db-9599-2c954e0173aa" providerId="ADAL" clId="{F2A92D2B-FDA9-4BE3-8497-00F4CE1690B2}" dt="2020-12-31T16:28:47.547" v="127" actId="255"/>
          <ac:spMkLst>
            <pc:docMk/>
            <pc:sldMk cId="2922943100" sldId="258"/>
            <ac:spMk id="8" creationId="{408E5928-973F-4361-B434-70152F2D5753}"/>
          </ac:spMkLst>
        </pc:spChg>
      </pc:sldChg>
      <pc:sldChg chg="addSp delSp modSp add modAnim modNotesTx">
        <pc:chgData name="Jodi Russell" userId="d12b6e8d-ac5b-47db-9599-2c954e0173aa" providerId="ADAL" clId="{F2A92D2B-FDA9-4BE3-8497-00F4CE1690B2}" dt="2020-12-31T17:13:27.336" v="1317" actId="20577"/>
        <pc:sldMkLst>
          <pc:docMk/>
          <pc:sldMk cId="843261818" sldId="259"/>
        </pc:sldMkLst>
        <pc:spChg chg="add del mod">
          <ac:chgData name="Jodi Russell" userId="d12b6e8d-ac5b-47db-9599-2c954e0173aa" providerId="ADAL" clId="{F2A92D2B-FDA9-4BE3-8497-00F4CE1690B2}" dt="2020-12-31T16:47:37.828" v="514" actId="20577"/>
          <ac:spMkLst>
            <pc:docMk/>
            <pc:sldMk cId="843261818" sldId="259"/>
            <ac:spMk id="2" creationId="{68ECA6EE-1C02-414F-AB98-BD65ABE03F18}"/>
          </ac:spMkLst>
        </pc:spChg>
        <pc:spChg chg="add mod">
          <ac:chgData name="Jodi Russell" userId="d12b6e8d-ac5b-47db-9599-2c954e0173aa" providerId="ADAL" clId="{F2A92D2B-FDA9-4BE3-8497-00F4CE1690B2}" dt="2020-12-31T16:39:13.547" v="349" actId="14100"/>
          <ac:spMkLst>
            <pc:docMk/>
            <pc:sldMk cId="843261818" sldId="259"/>
            <ac:spMk id="3" creationId="{FD2B65AA-647C-4F78-B949-AEB029BA7130}"/>
          </ac:spMkLst>
        </pc:spChg>
        <pc:spChg chg="del">
          <ac:chgData name="Jodi Russell" userId="d12b6e8d-ac5b-47db-9599-2c954e0173aa" providerId="ADAL" clId="{F2A92D2B-FDA9-4BE3-8497-00F4CE1690B2}" dt="2020-12-31T16:30:29.505" v="137" actId="478"/>
          <ac:spMkLst>
            <pc:docMk/>
            <pc:sldMk cId="843261818" sldId="259"/>
            <ac:spMk id="4" creationId="{03F052F2-69A0-4697-A374-1D1B8B456BDF}"/>
          </ac:spMkLst>
        </pc:spChg>
        <pc:spChg chg="del">
          <ac:chgData name="Jodi Russell" userId="d12b6e8d-ac5b-47db-9599-2c954e0173aa" providerId="ADAL" clId="{F2A92D2B-FDA9-4BE3-8497-00F4CE1690B2}" dt="2020-12-31T16:30:31.138" v="138" actId="478"/>
          <ac:spMkLst>
            <pc:docMk/>
            <pc:sldMk cId="843261818" sldId="259"/>
            <ac:spMk id="5" creationId="{4FFB6DD2-6A9D-4990-8D98-D6659CD4B6BA}"/>
          </ac:spMkLst>
        </pc:spChg>
        <pc:spChg chg="del">
          <ac:chgData name="Jodi Russell" userId="d12b6e8d-ac5b-47db-9599-2c954e0173aa" providerId="ADAL" clId="{F2A92D2B-FDA9-4BE3-8497-00F4CE1690B2}" dt="2020-12-31T16:30:36.724" v="139" actId="478"/>
          <ac:spMkLst>
            <pc:docMk/>
            <pc:sldMk cId="843261818" sldId="259"/>
            <ac:spMk id="6" creationId="{CBDF295D-B707-4E81-9359-D7C7F32D5D3A}"/>
          </ac:spMkLst>
        </pc:spChg>
        <pc:spChg chg="del">
          <ac:chgData name="Jodi Russell" userId="d12b6e8d-ac5b-47db-9599-2c954e0173aa" providerId="ADAL" clId="{F2A92D2B-FDA9-4BE3-8497-00F4CE1690B2}" dt="2020-12-31T16:30:45.610" v="141" actId="478"/>
          <ac:spMkLst>
            <pc:docMk/>
            <pc:sldMk cId="843261818" sldId="259"/>
            <ac:spMk id="7" creationId="{DE9DA4E3-8483-4E61-93D9-888069A96D44}"/>
          </ac:spMkLst>
        </pc:spChg>
        <pc:spChg chg="del">
          <ac:chgData name="Jodi Russell" userId="d12b6e8d-ac5b-47db-9599-2c954e0173aa" providerId="ADAL" clId="{F2A92D2B-FDA9-4BE3-8497-00F4CE1690B2}" dt="2020-12-31T16:30:39.752" v="140" actId="478"/>
          <ac:spMkLst>
            <pc:docMk/>
            <pc:sldMk cId="843261818" sldId="259"/>
            <ac:spMk id="8" creationId="{408E5928-973F-4361-B434-70152F2D5753}"/>
          </ac:spMkLst>
        </pc:spChg>
        <pc:spChg chg="add mod">
          <ac:chgData name="Jodi Russell" userId="d12b6e8d-ac5b-47db-9599-2c954e0173aa" providerId="ADAL" clId="{F2A92D2B-FDA9-4BE3-8497-00F4CE1690B2}" dt="2020-12-31T16:38:25.248" v="323" actId="20577"/>
          <ac:spMkLst>
            <pc:docMk/>
            <pc:sldMk cId="843261818" sldId="259"/>
            <ac:spMk id="9" creationId="{B8EDD413-B3DB-456B-8361-A0568D11B2C3}"/>
          </ac:spMkLst>
        </pc:spChg>
        <pc:spChg chg="add mod">
          <ac:chgData name="Jodi Russell" userId="d12b6e8d-ac5b-47db-9599-2c954e0173aa" providerId="ADAL" clId="{F2A92D2B-FDA9-4BE3-8497-00F4CE1690B2}" dt="2020-12-31T16:36:23.256" v="313" actId="20577"/>
          <ac:spMkLst>
            <pc:docMk/>
            <pc:sldMk cId="843261818" sldId="259"/>
            <ac:spMk id="10" creationId="{F1ABFC3C-7C48-4121-ACC9-7FDB86F17C1A}"/>
          </ac:spMkLst>
        </pc:spChg>
        <pc:spChg chg="add mod">
          <ac:chgData name="Jodi Russell" userId="d12b6e8d-ac5b-47db-9599-2c954e0173aa" providerId="ADAL" clId="{F2A92D2B-FDA9-4BE3-8497-00F4CE1690B2}" dt="2020-12-31T16:36:40.357" v="316" actId="20577"/>
          <ac:spMkLst>
            <pc:docMk/>
            <pc:sldMk cId="843261818" sldId="259"/>
            <ac:spMk id="11" creationId="{B2DA5A24-5C36-4982-9AF9-ED1880493448}"/>
          </ac:spMkLst>
        </pc:spChg>
        <pc:spChg chg="add mod">
          <ac:chgData name="Jodi Russell" userId="d12b6e8d-ac5b-47db-9599-2c954e0173aa" providerId="ADAL" clId="{F2A92D2B-FDA9-4BE3-8497-00F4CE1690B2}" dt="2020-12-31T16:39:29.002" v="356" actId="14100"/>
          <ac:spMkLst>
            <pc:docMk/>
            <pc:sldMk cId="843261818" sldId="259"/>
            <ac:spMk id="12" creationId="{F3D8924F-F549-4058-ABB4-6D02AEE9BEFB}"/>
          </ac:spMkLst>
        </pc:spChg>
        <pc:spChg chg="add mod">
          <ac:chgData name="Jodi Russell" userId="d12b6e8d-ac5b-47db-9599-2c954e0173aa" providerId="ADAL" clId="{F2A92D2B-FDA9-4BE3-8497-00F4CE1690B2}" dt="2020-12-31T16:39:49.293" v="362" actId="14100"/>
          <ac:spMkLst>
            <pc:docMk/>
            <pc:sldMk cId="843261818" sldId="259"/>
            <ac:spMk id="13" creationId="{FD4B037F-B44E-4A50-AF84-6D29309750AC}"/>
          </ac:spMkLst>
        </pc:spChg>
        <pc:spChg chg="add mod">
          <ac:chgData name="Jodi Russell" userId="d12b6e8d-ac5b-47db-9599-2c954e0173aa" providerId="ADAL" clId="{F2A92D2B-FDA9-4BE3-8497-00F4CE1690B2}" dt="2020-12-31T16:39:59.298" v="365" actId="20577"/>
          <ac:spMkLst>
            <pc:docMk/>
            <pc:sldMk cId="843261818" sldId="259"/>
            <ac:spMk id="14" creationId="{7F0A2BB5-1833-48E6-9D7F-F3C1EFFFBFF1}"/>
          </ac:spMkLst>
        </pc:spChg>
      </pc:sldChg>
      <pc:sldChg chg="add del">
        <pc:chgData name="Jodi Russell" userId="d12b6e8d-ac5b-47db-9599-2c954e0173aa" providerId="ADAL" clId="{F2A92D2B-FDA9-4BE3-8497-00F4CE1690B2}" dt="2020-12-31T16:30:12.923" v="135" actId="2696"/>
        <pc:sldMkLst>
          <pc:docMk/>
          <pc:sldMk cId="3649734990" sldId="259"/>
        </pc:sldMkLst>
      </pc:sldChg>
      <pc:sldChg chg="addSp delSp modSp add delAnim modAnim modNotesTx">
        <pc:chgData name="Jodi Russell" userId="d12b6e8d-ac5b-47db-9599-2c954e0173aa" providerId="ADAL" clId="{F2A92D2B-FDA9-4BE3-8497-00F4CE1690B2}" dt="2020-12-31T20:30:32.173" v="2805" actId="313"/>
        <pc:sldMkLst>
          <pc:docMk/>
          <pc:sldMk cId="32283463" sldId="260"/>
        </pc:sldMkLst>
        <pc:spChg chg="del">
          <ac:chgData name="Jodi Russell" userId="d12b6e8d-ac5b-47db-9599-2c954e0173aa" providerId="ADAL" clId="{F2A92D2B-FDA9-4BE3-8497-00F4CE1690B2}" dt="2020-12-31T16:46:01.975" v="482" actId="478"/>
          <ac:spMkLst>
            <pc:docMk/>
            <pc:sldMk cId="32283463" sldId="260"/>
            <ac:spMk id="2" creationId="{68ECA6EE-1C02-414F-AB98-BD65ABE03F18}"/>
          </ac:spMkLst>
        </pc:spChg>
        <pc:spChg chg="del mod">
          <ac:chgData name="Jodi Russell" userId="d12b6e8d-ac5b-47db-9599-2c954e0173aa" providerId="ADAL" clId="{F2A92D2B-FDA9-4BE3-8497-00F4CE1690B2}" dt="2020-12-31T16:44:07.842" v="404" actId="478"/>
          <ac:spMkLst>
            <pc:docMk/>
            <pc:sldMk cId="32283463" sldId="260"/>
            <ac:spMk id="3" creationId="{FD2B65AA-647C-4F78-B949-AEB029BA7130}"/>
          </ac:spMkLst>
        </pc:spChg>
        <pc:spChg chg="del">
          <ac:chgData name="Jodi Russell" userId="d12b6e8d-ac5b-47db-9599-2c954e0173aa" providerId="ADAL" clId="{F2A92D2B-FDA9-4BE3-8497-00F4CE1690B2}" dt="2020-12-31T16:43:59.360" v="402" actId="478"/>
          <ac:spMkLst>
            <pc:docMk/>
            <pc:sldMk cId="32283463" sldId="260"/>
            <ac:spMk id="9" creationId="{B8EDD413-B3DB-456B-8361-A0568D11B2C3}"/>
          </ac:spMkLst>
        </pc:spChg>
        <pc:spChg chg="del">
          <ac:chgData name="Jodi Russell" userId="d12b6e8d-ac5b-47db-9599-2c954e0173aa" providerId="ADAL" clId="{F2A92D2B-FDA9-4BE3-8497-00F4CE1690B2}" dt="2020-12-31T16:44:20.428" v="408" actId="478"/>
          <ac:spMkLst>
            <pc:docMk/>
            <pc:sldMk cId="32283463" sldId="260"/>
            <ac:spMk id="10" creationId="{F1ABFC3C-7C48-4121-ACC9-7FDB86F17C1A}"/>
          </ac:spMkLst>
        </pc:spChg>
        <pc:spChg chg="mod">
          <ac:chgData name="Jodi Russell" userId="d12b6e8d-ac5b-47db-9599-2c954e0173aa" providerId="ADAL" clId="{F2A92D2B-FDA9-4BE3-8497-00F4CE1690B2}" dt="2020-12-31T16:46:16.779" v="485" actId="1076"/>
          <ac:spMkLst>
            <pc:docMk/>
            <pc:sldMk cId="32283463" sldId="260"/>
            <ac:spMk id="11" creationId="{B2DA5A24-5C36-4982-9AF9-ED1880493448}"/>
          </ac:spMkLst>
        </pc:spChg>
        <pc:spChg chg="del">
          <ac:chgData name="Jodi Russell" userId="d12b6e8d-ac5b-47db-9599-2c954e0173aa" providerId="ADAL" clId="{F2A92D2B-FDA9-4BE3-8497-00F4CE1690B2}" dt="2020-12-31T16:44:17.800" v="407" actId="478"/>
          <ac:spMkLst>
            <pc:docMk/>
            <pc:sldMk cId="32283463" sldId="260"/>
            <ac:spMk id="12" creationId="{F3D8924F-F549-4058-ABB4-6D02AEE9BEFB}"/>
          </ac:spMkLst>
        </pc:spChg>
        <pc:spChg chg="del">
          <ac:chgData name="Jodi Russell" userId="d12b6e8d-ac5b-47db-9599-2c954e0173aa" providerId="ADAL" clId="{F2A92D2B-FDA9-4BE3-8497-00F4CE1690B2}" dt="2020-12-31T16:44:10.868" v="405" actId="478"/>
          <ac:spMkLst>
            <pc:docMk/>
            <pc:sldMk cId="32283463" sldId="260"/>
            <ac:spMk id="13" creationId="{FD4B037F-B44E-4A50-AF84-6D29309750AC}"/>
          </ac:spMkLst>
        </pc:spChg>
        <pc:spChg chg="del">
          <ac:chgData name="Jodi Russell" userId="d12b6e8d-ac5b-47db-9599-2c954e0173aa" providerId="ADAL" clId="{F2A92D2B-FDA9-4BE3-8497-00F4CE1690B2}" dt="2020-12-31T16:44:14.626" v="406" actId="478"/>
          <ac:spMkLst>
            <pc:docMk/>
            <pc:sldMk cId="32283463" sldId="260"/>
            <ac:spMk id="14" creationId="{7F0A2BB5-1833-48E6-9D7F-F3C1EFFFBFF1}"/>
          </ac:spMkLst>
        </pc:spChg>
        <pc:spChg chg="add mod">
          <ac:chgData name="Jodi Russell" userId="d12b6e8d-ac5b-47db-9599-2c954e0173aa" providerId="ADAL" clId="{F2A92D2B-FDA9-4BE3-8497-00F4CE1690B2}" dt="2020-12-31T16:47:13.553" v="502" actId="20577"/>
          <ac:spMkLst>
            <pc:docMk/>
            <pc:sldMk cId="32283463" sldId="260"/>
            <ac:spMk id="15" creationId="{EF6A7C05-37B5-498E-A993-0A9894E1FEAC}"/>
          </ac:spMkLst>
        </pc:spChg>
      </pc:sldChg>
      <pc:sldChg chg="modSp add ord modNotesTx">
        <pc:chgData name="Jodi Russell" userId="d12b6e8d-ac5b-47db-9599-2c954e0173aa" providerId="ADAL" clId="{F2A92D2B-FDA9-4BE3-8497-00F4CE1690B2}" dt="2020-12-31T17:14:19.483" v="1355" actId="20577"/>
        <pc:sldMkLst>
          <pc:docMk/>
          <pc:sldMk cId="1152639616" sldId="261"/>
        </pc:sldMkLst>
        <pc:spChg chg="mod">
          <ac:chgData name="Jodi Russell" userId="d12b6e8d-ac5b-47db-9599-2c954e0173aa" providerId="ADAL" clId="{F2A92D2B-FDA9-4BE3-8497-00F4CE1690B2}" dt="2020-12-31T16:48:08.721" v="532" actId="5793"/>
          <ac:spMkLst>
            <pc:docMk/>
            <pc:sldMk cId="1152639616" sldId="261"/>
            <ac:spMk id="2" creationId="{68ECA6EE-1C02-414F-AB98-BD65ABE03F18}"/>
          </ac:spMkLst>
        </pc:spChg>
        <pc:spChg chg="mod">
          <ac:chgData name="Jodi Russell" userId="d12b6e8d-ac5b-47db-9599-2c954e0173aa" providerId="ADAL" clId="{F2A92D2B-FDA9-4BE3-8497-00F4CE1690B2}" dt="2020-12-31T16:48:22.488" v="540" actId="5793"/>
          <ac:spMkLst>
            <pc:docMk/>
            <pc:sldMk cId="1152639616" sldId="261"/>
            <ac:spMk id="3" creationId="{FD2B65AA-647C-4F78-B949-AEB029BA7130}"/>
          </ac:spMkLst>
        </pc:spChg>
        <pc:spChg chg="mod">
          <ac:chgData name="Jodi Russell" userId="d12b6e8d-ac5b-47db-9599-2c954e0173aa" providerId="ADAL" clId="{F2A92D2B-FDA9-4BE3-8497-00F4CE1690B2}" dt="2020-12-31T16:47:56.538" v="523" actId="5793"/>
          <ac:spMkLst>
            <pc:docMk/>
            <pc:sldMk cId="1152639616" sldId="261"/>
            <ac:spMk id="10" creationId="{F1ABFC3C-7C48-4121-ACC9-7FDB86F17C1A}"/>
          </ac:spMkLst>
        </pc:spChg>
        <pc:spChg chg="mod">
          <ac:chgData name="Jodi Russell" userId="d12b6e8d-ac5b-47db-9599-2c954e0173aa" providerId="ADAL" clId="{F2A92D2B-FDA9-4BE3-8497-00F4CE1690B2}" dt="2020-12-31T16:48:36.852" v="551" actId="5793"/>
          <ac:spMkLst>
            <pc:docMk/>
            <pc:sldMk cId="1152639616" sldId="261"/>
            <ac:spMk id="12" creationId="{F3D8924F-F549-4058-ABB4-6D02AEE9BEFB}"/>
          </ac:spMkLst>
        </pc:spChg>
        <pc:spChg chg="mod">
          <ac:chgData name="Jodi Russell" userId="d12b6e8d-ac5b-47db-9599-2c954e0173aa" providerId="ADAL" clId="{F2A92D2B-FDA9-4BE3-8497-00F4CE1690B2}" dt="2020-12-31T16:48:28.914" v="542" actId="20577"/>
          <ac:spMkLst>
            <pc:docMk/>
            <pc:sldMk cId="1152639616" sldId="261"/>
            <ac:spMk id="13" creationId="{FD4B037F-B44E-4A50-AF84-6D29309750AC}"/>
          </ac:spMkLst>
        </pc:spChg>
        <pc:spChg chg="mod">
          <ac:chgData name="Jodi Russell" userId="d12b6e8d-ac5b-47db-9599-2c954e0173aa" providerId="ADAL" clId="{F2A92D2B-FDA9-4BE3-8497-00F4CE1690B2}" dt="2020-12-31T16:48:42.886" v="553" actId="20577"/>
          <ac:spMkLst>
            <pc:docMk/>
            <pc:sldMk cId="1152639616" sldId="261"/>
            <ac:spMk id="14" creationId="{7F0A2BB5-1833-48E6-9D7F-F3C1EFFFBFF1}"/>
          </ac:spMkLst>
        </pc:spChg>
      </pc:sldChg>
      <pc:sldChg chg="modSp add ord">
        <pc:chgData name="Jodi Russell" userId="d12b6e8d-ac5b-47db-9599-2c954e0173aa" providerId="ADAL" clId="{F2A92D2B-FDA9-4BE3-8497-00F4CE1690B2}" dt="2020-12-31T16:53:46.976" v="627" actId="20577"/>
        <pc:sldMkLst>
          <pc:docMk/>
          <pc:sldMk cId="3134430526" sldId="262"/>
        </pc:sldMkLst>
        <pc:spChg chg="mod">
          <ac:chgData name="Jodi Russell" userId="d12b6e8d-ac5b-47db-9599-2c954e0173aa" providerId="ADAL" clId="{F2A92D2B-FDA9-4BE3-8497-00F4CE1690B2}" dt="2020-12-31T16:53:46.976" v="627" actId="20577"/>
          <ac:spMkLst>
            <pc:docMk/>
            <pc:sldMk cId="3134430526" sldId="262"/>
            <ac:spMk id="11" creationId="{B2DA5A24-5C36-4982-9AF9-ED1880493448}"/>
          </ac:spMkLst>
        </pc:spChg>
        <pc:spChg chg="mod">
          <ac:chgData name="Jodi Russell" userId="d12b6e8d-ac5b-47db-9599-2c954e0173aa" providerId="ADAL" clId="{F2A92D2B-FDA9-4BE3-8497-00F4CE1690B2}" dt="2020-12-31T16:52:28.128" v="589" actId="20577"/>
          <ac:spMkLst>
            <pc:docMk/>
            <pc:sldMk cId="3134430526" sldId="262"/>
            <ac:spMk id="15" creationId="{EF6A7C05-37B5-498E-A993-0A9894E1FEAC}"/>
          </ac:spMkLst>
        </pc:spChg>
      </pc:sldChg>
      <pc:sldChg chg="addSp delSp modSp add delAnim modAnim modNotesTx">
        <pc:chgData name="Jodi Russell" userId="d12b6e8d-ac5b-47db-9599-2c954e0173aa" providerId="ADAL" clId="{F2A92D2B-FDA9-4BE3-8497-00F4CE1690B2}" dt="2020-12-31T17:15:04.861" v="1444" actId="20577"/>
        <pc:sldMkLst>
          <pc:docMk/>
          <pc:sldMk cId="1128613447" sldId="263"/>
        </pc:sldMkLst>
        <pc:spChg chg="mod">
          <ac:chgData name="Jodi Russell" userId="d12b6e8d-ac5b-47db-9599-2c954e0173aa" providerId="ADAL" clId="{F2A92D2B-FDA9-4BE3-8497-00F4CE1690B2}" dt="2020-12-31T17:04:40.649" v="712" actId="1076"/>
          <ac:spMkLst>
            <pc:docMk/>
            <pc:sldMk cId="1128613447" sldId="263"/>
            <ac:spMk id="11" creationId="{B2DA5A24-5C36-4982-9AF9-ED1880493448}"/>
          </ac:spMkLst>
        </pc:spChg>
        <pc:spChg chg="mod">
          <ac:chgData name="Jodi Russell" userId="d12b6e8d-ac5b-47db-9599-2c954e0173aa" providerId="ADAL" clId="{F2A92D2B-FDA9-4BE3-8497-00F4CE1690B2}" dt="2020-12-31T16:56:20.037" v="663" actId="20577"/>
          <ac:spMkLst>
            <pc:docMk/>
            <pc:sldMk cId="1128613447" sldId="263"/>
            <ac:spMk id="15" creationId="{EF6A7C05-37B5-498E-A993-0A9894E1FEAC}"/>
          </ac:spMkLst>
        </pc:spChg>
        <pc:picChg chg="add del mod">
          <ac:chgData name="Jodi Russell" userId="d12b6e8d-ac5b-47db-9599-2c954e0173aa" providerId="ADAL" clId="{F2A92D2B-FDA9-4BE3-8497-00F4CE1690B2}" dt="2020-12-31T17:06:35.906" v="724" actId="478"/>
          <ac:picMkLst>
            <pc:docMk/>
            <pc:sldMk cId="1128613447" sldId="263"/>
            <ac:picMk id="10" creationId="{E247C312-C795-4599-A337-46A183493C9B}"/>
          </ac:picMkLst>
        </pc:picChg>
        <pc:picChg chg="add del mod">
          <ac:chgData name="Jodi Russell" userId="d12b6e8d-ac5b-47db-9599-2c954e0173aa" providerId="ADAL" clId="{F2A92D2B-FDA9-4BE3-8497-00F4CE1690B2}" dt="2020-12-31T17:06:34.245" v="723" actId="478"/>
          <ac:picMkLst>
            <pc:docMk/>
            <pc:sldMk cId="1128613447" sldId="263"/>
            <ac:picMk id="12" creationId="{8F3A435B-A298-4EF1-8CE1-C58BAD412511}"/>
          </ac:picMkLst>
        </pc:picChg>
        <pc:picChg chg="add del mod">
          <ac:chgData name="Jodi Russell" userId="d12b6e8d-ac5b-47db-9599-2c954e0173aa" providerId="ADAL" clId="{F2A92D2B-FDA9-4BE3-8497-00F4CE1690B2}" dt="2020-12-31T17:06:32.142" v="722" actId="478"/>
          <ac:picMkLst>
            <pc:docMk/>
            <pc:sldMk cId="1128613447" sldId="263"/>
            <ac:picMk id="13" creationId="{1520E784-FB24-4DF8-8501-2218250EF6D3}"/>
          </ac:picMkLst>
        </pc:picChg>
        <pc:picChg chg="add del mod">
          <ac:chgData name="Jodi Russell" userId="d12b6e8d-ac5b-47db-9599-2c954e0173aa" providerId="ADAL" clId="{F2A92D2B-FDA9-4BE3-8497-00F4CE1690B2}" dt="2020-12-31T17:06:40.366" v="727" actId="478"/>
          <ac:picMkLst>
            <pc:docMk/>
            <pc:sldMk cId="1128613447" sldId="263"/>
            <ac:picMk id="14" creationId="{E20B5718-1E87-4A56-9E10-5503E17AA537}"/>
          </ac:picMkLst>
        </pc:picChg>
        <pc:picChg chg="add del mod">
          <ac:chgData name="Jodi Russell" userId="d12b6e8d-ac5b-47db-9599-2c954e0173aa" providerId="ADAL" clId="{F2A92D2B-FDA9-4BE3-8497-00F4CE1690B2}" dt="2020-12-31T17:06:38.575" v="726" actId="478"/>
          <ac:picMkLst>
            <pc:docMk/>
            <pc:sldMk cId="1128613447" sldId="263"/>
            <ac:picMk id="16" creationId="{B294CC8E-10D2-44A1-99CC-FEACD2009D7B}"/>
          </ac:picMkLst>
        </pc:picChg>
        <pc:picChg chg="add del mod">
          <ac:chgData name="Jodi Russell" userId="d12b6e8d-ac5b-47db-9599-2c954e0173aa" providerId="ADAL" clId="{F2A92D2B-FDA9-4BE3-8497-00F4CE1690B2}" dt="2020-12-31T17:06:37.580" v="725" actId="478"/>
          <ac:picMkLst>
            <pc:docMk/>
            <pc:sldMk cId="1128613447" sldId="263"/>
            <ac:picMk id="17" creationId="{F0F05C61-6A96-4AC3-AEBA-312822CFECB8}"/>
          </ac:picMkLst>
        </pc:picChg>
        <pc:picChg chg="add mod">
          <ac:chgData name="Jodi Russell" userId="d12b6e8d-ac5b-47db-9599-2c954e0173aa" providerId="ADAL" clId="{F2A92D2B-FDA9-4BE3-8497-00F4CE1690B2}" dt="2020-12-31T16:59:52.303" v="673" actId="1076"/>
          <ac:picMkLst>
            <pc:docMk/>
            <pc:sldMk cId="1128613447" sldId="263"/>
            <ac:picMk id="1026" creationId="{901A5BFC-DDA7-4BBD-8432-55ABF677FE8B}"/>
          </ac:picMkLst>
        </pc:picChg>
        <pc:picChg chg="add mod">
          <ac:chgData name="Jodi Russell" userId="d12b6e8d-ac5b-47db-9599-2c954e0173aa" providerId="ADAL" clId="{F2A92D2B-FDA9-4BE3-8497-00F4CE1690B2}" dt="2020-12-31T16:56:54.009" v="667" actId="1076"/>
          <ac:picMkLst>
            <pc:docMk/>
            <pc:sldMk cId="1128613447" sldId="263"/>
            <ac:picMk id="1028" creationId="{A9E82DBA-71A3-490F-B54B-675540AFEC4F}"/>
          </ac:picMkLst>
        </pc:picChg>
        <pc:picChg chg="add mod">
          <ac:chgData name="Jodi Russell" userId="d12b6e8d-ac5b-47db-9599-2c954e0173aa" providerId="ADAL" clId="{F2A92D2B-FDA9-4BE3-8497-00F4CE1690B2}" dt="2020-12-31T17:01:14.955" v="682" actId="1076"/>
          <ac:picMkLst>
            <pc:docMk/>
            <pc:sldMk cId="1128613447" sldId="263"/>
            <ac:picMk id="1030" creationId="{F81550CB-C0D1-4D62-8812-E92AF9B633E4}"/>
          </ac:picMkLst>
        </pc:picChg>
        <pc:picChg chg="add mod">
          <ac:chgData name="Jodi Russell" userId="d12b6e8d-ac5b-47db-9599-2c954e0173aa" providerId="ADAL" clId="{F2A92D2B-FDA9-4BE3-8497-00F4CE1690B2}" dt="2020-12-31T17:00:21.064" v="678" actId="1076"/>
          <ac:picMkLst>
            <pc:docMk/>
            <pc:sldMk cId="1128613447" sldId="263"/>
            <ac:picMk id="1032" creationId="{69921AD6-B838-4660-BFEE-E6380D7BD3A2}"/>
          </ac:picMkLst>
        </pc:picChg>
        <pc:picChg chg="add mod">
          <ac:chgData name="Jodi Russell" userId="d12b6e8d-ac5b-47db-9599-2c954e0173aa" providerId="ADAL" clId="{F2A92D2B-FDA9-4BE3-8497-00F4CE1690B2}" dt="2020-12-31T17:01:17.148" v="683" actId="1076"/>
          <ac:picMkLst>
            <pc:docMk/>
            <pc:sldMk cId="1128613447" sldId="263"/>
            <ac:picMk id="1034" creationId="{1A1A6C48-7B0C-44F3-8CB1-6F185B81F771}"/>
          </ac:picMkLst>
        </pc:picChg>
        <pc:picChg chg="add mod">
          <ac:chgData name="Jodi Russell" userId="d12b6e8d-ac5b-47db-9599-2c954e0173aa" providerId="ADAL" clId="{F2A92D2B-FDA9-4BE3-8497-00F4CE1690B2}" dt="2020-12-31T17:01:53.658" v="686" actId="1076"/>
          <ac:picMkLst>
            <pc:docMk/>
            <pc:sldMk cId="1128613447" sldId="263"/>
            <ac:picMk id="1036" creationId="{54ADF971-D880-4D4E-B595-69CEFC6932BB}"/>
          </ac:picMkLst>
        </pc:picChg>
      </pc:sldChg>
      <pc:sldChg chg="delSp add modAnim">
        <pc:chgData name="Jodi Russell" userId="d12b6e8d-ac5b-47db-9599-2c954e0173aa" providerId="ADAL" clId="{F2A92D2B-FDA9-4BE3-8497-00F4CE1690B2}" dt="2020-12-31T17:07:37.684" v="736"/>
        <pc:sldMkLst>
          <pc:docMk/>
          <pc:sldMk cId="1314848410" sldId="264"/>
        </pc:sldMkLst>
        <pc:picChg chg="del">
          <ac:chgData name="Jodi Russell" userId="d12b6e8d-ac5b-47db-9599-2c954e0173aa" providerId="ADAL" clId="{F2A92D2B-FDA9-4BE3-8497-00F4CE1690B2}" dt="2020-12-31T17:06:58.367" v="733" actId="478"/>
          <ac:picMkLst>
            <pc:docMk/>
            <pc:sldMk cId="1314848410" sldId="264"/>
            <ac:picMk id="1026" creationId="{901A5BFC-DDA7-4BBD-8432-55ABF677FE8B}"/>
          </ac:picMkLst>
        </pc:picChg>
        <pc:picChg chg="del">
          <ac:chgData name="Jodi Russell" userId="d12b6e8d-ac5b-47db-9599-2c954e0173aa" providerId="ADAL" clId="{F2A92D2B-FDA9-4BE3-8497-00F4CE1690B2}" dt="2020-12-31T17:06:56.248" v="732" actId="478"/>
          <ac:picMkLst>
            <pc:docMk/>
            <pc:sldMk cId="1314848410" sldId="264"/>
            <ac:picMk id="1028" creationId="{A9E82DBA-71A3-490F-B54B-675540AFEC4F}"/>
          </ac:picMkLst>
        </pc:picChg>
        <pc:picChg chg="del">
          <ac:chgData name="Jodi Russell" userId="d12b6e8d-ac5b-47db-9599-2c954e0173aa" providerId="ADAL" clId="{F2A92D2B-FDA9-4BE3-8497-00F4CE1690B2}" dt="2020-12-31T17:06:54.373" v="731" actId="478"/>
          <ac:picMkLst>
            <pc:docMk/>
            <pc:sldMk cId="1314848410" sldId="264"/>
            <ac:picMk id="1030" creationId="{F81550CB-C0D1-4D62-8812-E92AF9B633E4}"/>
          </ac:picMkLst>
        </pc:picChg>
        <pc:picChg chg="del">
          <ac:chgData name="Jodi Russell" userId="d12b6e8d-ac5b-47db-9599-2c954e0173aa" providerId="ADAL" clId="{F2A92D2B-FDA9-4BE3-8497-00F4CE1690B2}" dt="2020-12-31T17:06:50.965" v="729" actId="478"/>
          <ac:picMkLst>
            <pc:docMk/>
            <pc:sldMk cId="1314848410" sldId="264"/>
            <ac:picMk id="1032" creationId="{69921AD6-B838-4660-BFEE-E6380D7BD3A2}"/>
          </ac:picMkLst>
        </pc:picChg>
        <pc:picChg chg="del">
          <ac:chgData name="Jodi Russell" userId="d12b6e8d-ac5b-47db-9599-2c954e0173aa" providerId="ADAL" clId="{F2A92D2B-FDA9-4BE3-8497-00F4CE1690B2}" dt="2020-12-31T17:06:52.613" v="730" actId="478"/>
          <ac:picMkLst>
            <pc:docMk/>
            <pc:sldMk cId="1314848410" sldId="264"/>
            <ac:picMk id="1034" creationId="{1A1A6C48-7B0C-44F3-8CB1-6F185B81F771}"/>
          </ac:picMkLst>
        </pc:picChg>
        <pc:picChg chg="del">
          <ac:chgData name="Jodi Russell" userId="d12b6e8d-ac5b-47db-9599-2c954e0173aa" providerId="ADAL" clId="{F2A92D2B-FDA9-4BE3-8497-00F4CE1690B2}" dt="2020-12-31T17:06:49.159" v="728" actId="478"/>
          <ac:picMkLst>
            <pc:docMk/>
            <pc:sldMk cId="1314848410" sldId="264"/>
            <ac:picMk id="1036" creationId="{54ADF971-D880-4D4E-B595-69CEFC6932BB}"/>
          </ac:picMkLst>
        </pc:picChg>
      </pc:sldChg>
      <pc:sldChg chg="delSp modSp add ord modNotesTx">
        <pc:chgData name="Jodi Russell" userId="d12b6e8d-ac5b-47db-9599-2c954e0173aa" providerId="ADAL" clId="{F2A92D2B-FDA9-4BE3-8497-00F4CE1690B2}" dt="2020-12-31T20:31:53.978" v="2806" actId="20577"/>
        <pc:sldMkLst>
          <pc:docMk/>
          <pc:sldMk cId="285030239" sldId="265"/>
        </pc:sldMkLst>
        <pc:spChg chg="del">
          <ac:chgData name="Jodi Russell" userId="d12b6e8d-ac5b-47db-9599-2c954e0173aa" providerId="ADAL" clId="{F2A92D2B-FDA9-4BE3-8497-00F4CE1690B2}" dt="2020-12-31T17:08:28.340" v="739" actId="478"/>
          <ac:spMkLst>
            <pc:docMk/>
            <pc:sldMk cId="285030239" sldId="265"/>
            <ac:spMk id="11" creationId="{B2DA5A24-5C36-4982-9AF9-ED1880493448}"/>
          </ac:spMkLst>
        </pc:spChg>
        <pc:spChg chg="mod">
          <ac:chgData name="Jodi Russell" userId="d12b6e8d-ac5b-47db-9599-2c954e0173aa" providerId="ADAL" clId="{F2A92D2B-FDA9-4BE3-8497-00F4CE1690B2}" dt="2020-12-31T17:09:16.564" v="797" actId="1076"/>
          <ac:spMkLst>
            <pc:docMk/>
            <pc:sldMk cId="285030239" sldId="265"/>
            <ac:spMk id="15" creationId="{EF6A7C05-37B5-498E-A993-0A9894E1FEAC}"/>
          </ac:spMkLst>
        </pc:spChg>
      </pc:sldChg>
      <pc:sldChg chg="modSp add">
        <pc:chgData name="Jodi Russell" userId="d12b6e8d-ac5b-47db-9599-2c954e0173aa" providerId="ADAL" clId="{F2A92D2B-FDA9-4BE3-8497-00F4CE1690B2}" dt="2020-12-31T17:16:29.103" v="1482" actId="20577"/>
        <pc:sldMkLst>
          <pc:docMk/>
          <pc:sldMk cId="3143466316" sldId="266"/>
        </pc:sldMkLst>
        <pc:spChg chg="mod">
          <ac:chgData name="Jodi Russell" userId="d12b6e8d-ac5b-47db-9599-2c954e0173aa" providerId="ADAL" clId="{F2A92D2B-FDA9-4BE3-8497-00F4CE1690B2}" dt="2020-12-31T17:16:29.103" v="1482" actId="20577"/>
          <ac:spMkLst>
            <pc:docMk/>
            <pc:sldMk cId="3143466316" sldId="266"/>
            <ac:spMk id="15" creationId="{EF6A7C05-37B5-498E-A993-0A9894E1FEAC}"/>
          </ac:spMkLst>
        </pc:spChg>
      </pc:sldChg>
      <pc:sldChg chg="add ord">
        <pc:chgData name="Jodi Russell" userId="d12b6e8d-ac5b-47db-9599-2c954e0173aa" providerId="ADAL" clId="{F2A92D2B-FDA9-4BE3-8497-00F4CE1690B2}" dt="2020-12-31T17:16:48.220" v="1484"/>
        <pc:sldMkLst>
          <pc:docMk/>
          <pc:sldMk cId="2226019309" sldId="267"/>
        </pc:sldMkLst>
      </pc:sldChg>
      <pc:sldChg chg="delSp modSp add ord delAnim modAnim modNotesTx">
        <pc:chgData name="Jodi Russell" userId="d12b6e8d-ac5b-47db-9599-2c954e0173aa" providerId="ADAL" clId="{F2A92D2B-FDA9-4BE3-8497-00F4CE1690B2}" dt="2020-12-31T17:18:58.378" v="1612"/>
        <pc:sldMkLst>
          <pc:docMk/>
          <pc:sldMk cId="1207054355" sldId="268"/>
        </pc:sldMkLst>
        <pc:spChg chg="del">
          <ac:chgData name="Jodi Russell" userId="d12b6e8d-ac5b-47db-9599-2c954e0173aa" providerId="ADAL" clId="{F2A92D2B-FDA9-4BE3-8497-00F4CE1690B2}" dt="2020-12-31T17:17:11.653" v="1488" actId="478"/>
          <ac:spMkLst>
            <pc:docMk/>
            <pc:sldMk cId="1207054355" sldId="268"/>
            <ac:spMk id="2" creationId="{7AC7A520-4BFB-41DB-B0E5-7518ECB24DC0}"/>
          </ac:spMkLst>
        </pc:spChg>
        <pc:spChg chg="del">
          <ac:chgData name="Jodi Russell" userId="d12b6e8d-ac5b-47db-9599-2c954e0173aa" providerId="ADAL" clId="{F2A92D2B-FDA9-4BE3-8497-00F4CE1690B2}" dt="2020-12-31T17:17:09.410" v="1487" actId="478"/>
          <ac:spMkLst>
            <pc:docMk/>
            <pc:sldMk cId="1207054355" sldId="268"/>
            <ac:spMk id="5" creationId="{13683F11-87A2-4FB9-8781-39954FD56C6A}"/>
          </ac:spMkLst>
        </pc:spChg>
        <pc:spChg chg="mod">
          <ac:chgData name="Jodi Russell" userId="d12b6e8d-ac5b-47db-9599-2c954e0173aa" providerId="ADAL" clId="{F2A92D2B-FDA9-4BE3-8497-00F4CE1690B2}" dt="2020-12-31T17:18:18.185" v="1583" actId="20577"/>
          <ac:spMkLst>
            <pc:docMk/>
            <pc:sldMk cId="1207054355" sldId="268"/>
            <ac:spMk id="6" creationId="{FD7FA633-529F-4FA3-9389-77BFB23D2851}"/>
          </ac:spMkLst>
        </pc:spChg>
        <pc:spChg chg="del">
          <ac:chgData name="Jodi Russell" userId="d12b6e8d-ac5b-47db-9599-2c954e0173aa" providerId="ADAL" clId="{F2A92D2B-FDA9-4BE3-8497-00F4CE1690B2}" dt="2020-12-31T17:17:24" v="1493" actId="478"/>
          <ac:spMkLst>
            <pc:docMk/>
            <pc:sldMk cId="1207054355" sldId="268"/>
            <ac:spMk id="7" creationId="{5E55E387-560A-4B59-9B63-CE85DB1525B7}"/>
          </ac:spMkLst>
        </pc:spChg>
        <pc:spChg chg="del">
          <ac:chgData name="Jodi Russell" userId="d12b6e8d-ac5b-47db-9599-2c954e0173aa" providerId="ADAL" clId="{F2A92D2B-FDA9-4BE3-8497-00F4CE1690B2}" dt="2020-12-31T17:17:15.115" v="1489" actId="478"/>
          <ac:spMkLst>
            <pc:docMk/>
            <pc:sldMk cId="1207054355" sldId="268"/>
            <ac:spMk id="8" creationId="{D426A967-E82A-4052-AFD6-CD55C7340A84}"/>
          </ac:spMkLst>
        </pc:spChg>
        <pc:spChg chg="del mod">
          <ac:chgData name="Jodi Russell" userId="d12b6e8d-ac5b-47db-9599-2c954e0173aa" providerId="ADAL" clId="{F2A92D2B-FDA9-4BE3-8497-00F4CE1690B2}" dt="2020-12-31T17:17:19.837" v="1491" actId="478"/>
          <ac:spMkLst>
            <pc:docMk/>
            <pc:sldMk cId="1207054355" sldId="268"/>
            <ac:spMk id="9" creationId="{1D2F664E-BDD3-4BF8-BD88-C05A89AEBB39}"/>
          </ac:spMkLst>
        </pc:spChg>
        <pc:spChg chg="del">
          <ac:chgData name="Jodi Russell" userId="d12b6e8d-ac5b-47db-9599-2c954e0173aa" providerId="ADAL" clId="{F2A92D2B-FDA9-4BE3-8497-00F4CE1690B2}" dt="2020-12-31T17:17:34.151" v="1497" actId="478"/>
          <ac:spMkLst>
            <pc:docMk/>
            <pc:sldMk cId="1207054355" sldId="268"/>
            <ac:spMk id="10" creationId="{4B7B6480-F09A-413B-8FEF-FA5C7295B292}"/>
          </ac:spMkLst>
        </pc:spChg>
        <pc:spChg chg="del">
          <ac:chgData name="Jodi Russell" userId="d12b6e8d-ac5b-47db-9599-2c954e0173aa" providerId="ADAL" clId="{F2A92D2B-FDA9-4BE3-8497-00F4CE1690B2}" dt="2020-12-31T17:17:32.158" v="1496" actId="478"/>
          <ac:spMkLst>
            <pc:docMk/>
            <pc:sldMk cId="1207054355" sldId="268"/>
            <ac:spMk id="11" creationId="{C2704894-6A9A-47AD-88CC-6A9EC16A418D}"/>
          </ac:spMkLst>
        </pc:spChg>
        <pc:spChg chg="del">
          <ac:chgData name="Jodi Russell" userId="d12b6e8d-ac5b-47db-9599-2c954e0173aa" providerId="ADAL" clId="{F2A92D2B-FDA9-4BE3-8497-00F4CE1690B2}" dt="2020-12-31T17:17:30.371" v="1495" actId="478"/>
          <ac:spMkLst>
            <pc:docMk/>
            <pc:sldMk cId="1207054355" sldId="268"/>
            <ac:spMk id="12" creationId="{8C440F56-3E36-4DC9-BBBD-EB3F4B652F0E}"/>
          </ac:spMkLst>
        </pc:spChg>
        <pc:spChg chg="del">
          <ac:chgData name="Jodi Russell" userId="d12b6e8d-ac5b-47db-9599-2c954e0173aa" providerId="ADAL" clId="{F2A92D2B-FDA9-4BE3-8497-00F4CE1690B2}" dt="2020-12-31T17:17:26.094" v="1494" actId="478"/>
          <ac:spMkLst>
            <pc:docMk/>
            <pc:sldMk cId="1207054355" sldId="268"/>
            <ac:spMk id="13" creationId="{C9CBE34A-F97D-4F36-8CC2-74095913A703}"/>
          </ac:spMkLst>
        </pc:spChg>
        <pc:spChg chg="del">
          <ac:chgData name="Jodi Russell" userId="d12b6e8d-ac5b-47db-9599-2c954e0173aa" providerId="ADAL" clId="{F2A92D2B-FDA9-4BE3-8497-00F4CE1690B2}" dt="2020-12-31T17:17:21.691" v="1492" actId="478"/>
          <ac:spMkLst>
            <pc:docMk/>
            <pc:sldMk cId="1207054355" sldId="268"/>
            <ac:spMk id="14" creationId="{20B5BD02-101F-440E-8F92-CF0016EF48C8}"/>
          </ac:spMkLst>
        </pc:spChg>
      </pc:sldChg>
      <pc:sldChg chg="addSp modSp add ord modNotesTx">
        <pc:chgData name="Jodi Russell" userId="d12b6e8d-ac5b-47db-9599-2c954e0173aa" providerId="ADAL" clId="{F2A92D2B-FDA9-4BE3-8497-00F4CE1690B2}" dt="2020-12-31T17:41:53.825" v="2620" actId="1076"/>
        <pc:sldMkLst>
          <pc:docMk/>
          <pc:sldMk cId="3018263750" sldId="269"/>
        </pc:sldMkLst>
        <pc:spChg chg="add mod">
          <ac:chgData name="Jodi Russell" userId="d12b6e8d-ac5b-47db-9599-2c954e0173aa" providerId="ADAL" clId="{F2A92D2B-FDA9-4BE3-8497-00F4CE1690B2}" dt="2020-12-31T17:41:53.825" v="2620" actId="1076"/>
          <ac:spMkLst>
            <pc:docMk/>
            <pc:sldMk cId="3018263750" sldId="269"/>
            <ac:spMk id="2" creationId="{DD645A88-EC17-49E6-AB56-F49F7BC57275}"/>
          </ac:spMkLst>
        </pc:spChg>
        <pc:spChg chg="mod">
          <ac:chgData name="Jodi Russell" userId="d12b6e8d-ac5b-47db-9599-2c954e0173aa" providerId="ADAL" clId="{F2A92D2B-FDA9-4BE3-8497-00F4CE1690B2}" dt="2020-12-31T17:41:33.455" v="2614" actId="20577"/>
          <ac:spMkLst>
            <pc:docMk/>
            <pc:sldMk cId="3018263750" sldId="269"/>
            <ac:spMk id="15" creationId="{EF6A7C05-37B5-498E-A993-0A9894E1FEAC}"/>
          </ac:spMkLst>
        </pc:spChg>
        <pc:picChg chg="add mod">
          <ac:chgData name="Jodi Russell" userId="d12b6e8d-ac5b-47db-9599-2c954e0173aa" providerId="ADAL" clId="{F2A92D2B-FDA9-4BE3-8497-00F4CE1690B2}" dt="2020-12-31T17:41:40.961" v="2616" actId="1076"/>
          <ac:picMkLst>
            <pc:docMk/>
            <pc:sldMk cId="3018263750" sldId="269"/>
            <ac:picMk id="2050" creationId="{D543AC3E-0F49-4E1F-85F6-82F410ED7FDD}"/>
          </ac:picMkLst>
        </pc:picChg>
      </pc:sldChg>
      <pc:sldChg chg="addSp delSp modSp add ord delAnim modAnim modNotesTx">
        <pc:chgData name="Jodi Russell" userId="d12b6e8d-ac5b-47db-9599-2c954e0173aa" providerId="ADAL" clId="{F2A92D2B-FDA9-4BE3-8497-00F4CE1690B2}" dt="2020-12-31T17:24:32.319" v="1953" actId="20577"/>
        <pc:sldMkLst>
          <pc:docMk/>
          <pc:sldMk cId="3902864674" sldId="270"/>
        </pc:sldMkLst>
        <pc:spChg chg="mod">
          <ac:chgData name="Jodi Russell" userId="d12b6e8d-ac5b-47db-9599-2c954e0173aa" providerId="ADAL" clId="{F2A92D2B-FDA9-4BE3-8497-00F4CE1690B2}" dt="2020-12-31T17:20:37.725" v="1722" actId="20577"/>
          <ac:spMkLst>
            <pc:docMk/>
            <pc:sldMk cId="3902864674" sldId="270"/>
            <ac:spMk id="2" creationId="{68ECA6EE-1C02-414F-AB98-BD65ABE03F18}"/>
          </ac:spMkLst>
        </pc:spChg>
        <pc:spChg chg="del">
          <ac:chgData name="Jodi Russell" userId="d12b6e8d-ac5b-47db-9599-2c954e0173aa" providerId="ADAL" clId="{F2A92D2B-FDA9-4BE3-8497-00F4CE1690B2}" dt="2020-12-31T17:20:51.387" v="1723" actId="478"/>
          <ac:spMkLst>
            <pc:docMk/>
            <pc:sldMk cId="3902864674" sldId="270"/>
            <ac:spMk id="3" creationId="{FD2B65AA-647C-4F78-B949-AEB029BA7130}"/>
          </ac:spMkLst>
        </pc:spChg>
        <pc:spChg chg="mod">
          <ac:chgData name="Jodi Russell" userId="d12b6e8d-ac5b-47db-9599-2c954e0173aa" providerId="ADAL" clId="{F2A92D2B-FDA9-4BE3-8497-00F4CE1690B2}" dt="2020-12-31T17:22:32.857" v="1754" actId="20577"/>
          <ac:spMkLst>
            <pc:docMk/>
            <pc:sldMk cId="3902864674" sldId="270"/>
            <ac:spMk id="9" creationId="{B8EDD413-B3DB-456B-8361-A0568D11B2C3}"/>
          </ac:spMkLst>
        </pc:spChg>
        <pc:spChg chg="mod">
          <ac:chgData name="Jodi Russell" userId="d12b6e8d-ac5b-47db-9599-2c954e0173aa" providerId="ADAL" clId="{F2A92D2B-FDA9-4BE3-8497-00F4CE1690B2}" dt="2020-12-31T17:24:32.319" v="1953" actId="20577"/>
          <ac:spMkLst>
            <pc:docMk/>
            <pc:sldMk cId="3902864674" sldId="270"/>
            <ac:spMk id="10" creationId="{F1ABFC3C-7C48-4121-ACC9-7FDB86F17C1A}"/>
          </ac:spMkLst>
        </pc:spChg>
        <pc:spChg chg="del">
          <ac:chgData name="Jodi Russell" userId="d12b6e8d-ac5b-47db-9599-2c954e0173aa" providerId="ADAL" clId="{F2A92D2B-FDA9-4BE3-8497-00F4CE1690B2}" dt="2020-12-31T17:20:54.864" v="1725" actId="478"/>
          <ac:spMkLst>
            <pc:docMk/>
            <pc:sldMk cId="3902864674" sldId="270"/>
            <ac:spMk id="12" creationId="{F3D8924F-F549-4058-ABB4-6D02AEE9BEFB}"/>
          </ac:spMkLst>
        </pc:spChg>
        <pc:spChg chg="del">
          <ac:chgData name="Jodi Russell" userId="d12b6e8d-ac5b-47db-9599-2c954e0173aa" providerId="ADAL" clId="{F2A92D2B-FDA9-4BE3-8497-00F4CE1690B2}" dt="2020-12-31T17:20:53.110" v="1724" actId="478"/>
          <ac:spMkLst>
            <pc:docMk/>
            <pc:sldMk cId="3902864674" sldId="270"/>
            <ac:spMk id="13" creationId="{FD4B037F-B44E-4A50-AF84-6D29309750AC}"/>
          </ac:spMkLst>
        </pc:spChg>
        <pc:spChg chg="del">
          <ac:chgData name="Jodi Russell" userId="d12b6e8d-ac5b-47db-9599-2c954e0173aa" providerId="ADAL" clId="{F2A92D2B-FDA9-4BE3-8497-00F4CE1690B2}" dt="2020-12-31T17:20:59.115" v="1726" actId="478"/>
          <ac:spMkLst>
            <pc:docMk/>
            <pc:sldMk cId="3902864674" sldId="270"/>
            <ac:spMk id="14" creationId="{7F0A2BB5-1833-48E6-9D7F-F3C1EFFFBFF1}"/>
          </ac:spMkLst>
        </pc:spChg>
        <pc:cxnChg chg="add mod">
          <ac:chgData name="Jodi Russell" userId="d12b6e8d-ac5b-47db-9599-2c954e0173aa" providerId="ADAL" clId="{F2A92D2B-FDA9-4BE3-8497-00F4CE1690B2}" dt="2020-12-31T17:22:03.574" v="1749" actId="14100"/>
          <ac:cxnSpMkLst>
            <pc:docMk/>
            <pc:sldMk cId="3902864674" sldId="270"/>
            <ac:cxnSpMk id="5" creationId="{761ED030-3840-4648-A8E2-4C9E390B4355}"/>
          </ac:cxnSpMkLst>
        </pc:cxnChg>
        <pc:cxnChg chg="add mod">
          <ac:chgData name="Jodi Russell" userId="d12b6e8d-ac5b-47db-9599-2c954e0173aa" providerId="ADAL" clId="{F2A92D2B-FDA9-4BE3-8497-00F4CE1690B2}" dt="2020-12-31T17:22:11.680" v="1751" actId="1076"/>
          <ac:cxnSpMkLst>
            <pc:docMk/>
            <pc:sldMk cId="3902864674" sldId="270"/>
            <ac:cxnSpMk id="15" creationId="{FF0B4054-78ED-4256-B21F-611E65D4CFE1}"/>
          </ac:cxnSpMkLst>
        </pc:cxnChg>
      </pc:sldChg>
      <pc:sldChg chg="modSp add ord">
        <pc:chgData name="Jodi Russell" userId="d12b6e8d-ac5b-47db-9599-2c954e0173aa" providerId="ADAL" clId="{F2A92D2B-FDA9-4BE3-8497-00F4CE1690B2}" dt="2020-12-31T17:26:11.013" v="1977" actId="20577"/>
        <pc:sldMkLst>
          <pc:docMk/>
          <pc:sldMk cId="973984175" sldId="271"/>
        </pc:sldMkLst>
        <pc:spChg chg="mod">
          <ac:chgData name="Jodi Russell" userId="d12b6e8d-ac5b-47db-9599-2c954e0173aa" providerId="ADAL" clId="{F2A92D2B-FDA9-4BE3-8497-00F4CE1690B2}" dt="2020-12-31T17:26:11.013" v="1977" actId="20577"/>
          <ac:spMkLst>
            <pc:docMk/>
            <pc:sldMk cId="973984175" sldId="271"/>
            <ac:spMk id="11" creationId="{B2DA5A24-5C36-4982-9AF9-ED1880493448}"/>
          </ac:spMkLst>
        </pc:spChg>
        <pc:spChg chg="mod">
          <ac:chgData name="Jodi Russell" userId="d12b6e8d-ac5b-47db-9599-2c954e0173aa" providerId="ADAL" clId="{F2A92D2B-FDA9-4BE3-8497-00F4CE1690B2}" dt="2020-12-31T17:25:19.053" v="1965" actId="20577"/>
          <ac:spMkLst>
            <pc:docMk/>
            <pc:sldMk cId="973984175" sldId="271"/>
            <ac:spMk id="15" creationId="{EF6A7C05-37B5-498E-A993-0A9894E1FEAC}"/>
          </ac:spMkLst>
        </pc:spChg>
      </pc:sldChg>
      <pc:sldChg chg="modSp add modNotesTx">
        <pc:chgData name="Jodi Russell" userId="d12b6e8d-ac5b-47db-9599-2c954e0173aa" providerId="ADAL" clId="{F2A92D2B-FDA9-4BE3-8497-00F4CE1690B2}" dt="2020-12-31T17:28:25.877" v="2148" actId="20577"/>
        <pc:sldMkLst>
          <pc:docMk/>
          <pc:sldMk cId="2499442251" sldId="272"/>
        </pc:sldMkLst>
        <pc:spChg chg="mod">
          <ac:chgData name="Jodi Russell" userId="d12b6e8d-ac5b-47db-9599-2c954e0173aa" providerId="ADAL" clId="{F2A92D2B-FDA9-4BE3-8497-00F4CE1690B2}" dt="2020-12-31T17:28:13.539" v="2145" actId="20577"/>
          <ac:spMkLst>
            <pc:docMk/>
            <pc:sldMk cId="2499442251" sldId="272"/>
            <ac:spMk id="2" creationId="{68ECA6EE-1C02-414F-AB98-BD65ABE03F18}"/>
          </ac:spMkLst>
        </pc:spChg>
        <pc:spChg chg="mod">
          <ac:chgData name="Jodi Russell" userId="d12b6e8d-ac5b-47db-9599-2c954e0173aa" providerId="ADAL" clId="{F2A92D2B-FDA9-4BE3-8497-00F4CE1690B2}" dt="2020-12-31T17:28:16.116" v="2146" actId="20577"/>
          <ac:spMkLst>
            <pc:docMk/>
            <pc:sldMk cId="2499442251" sldId="272"/>
            <ac:spMk id="9" creationId="{B8EDD413-B3DB-456B-8361-A0568D11B2C3}"/>
          </ac:spMkLst>
        </pc:spChg>
        <pc:spChg chg="mod">
          <ac:chgData name="Jodi Russell" userId="d12b6e8d-ac5b-47db-9599-2c954e0173aa" providerId="ADAL" clId="{F2A92D2B-FDA9-4BE3-8497-00F4CE1690B2}" dt="2020-12-31T17:28:25.877" v="2148" actId="20577"/>
          <ac:spMkLst>
            <pc:docMk/>
            <pc:sldMk cId="2499442251" sldId="272"/>
            <ac:spMk id="10" creationId="{F1ABFC3C-7C48-4121-ACC9-7FDB86F17C1A}"/>
          </ac:spMkLst>
        </pc:spChg>
      </pc:sldChg>
      <pc:sldChg chg="modSp add">
        <pc:chgData name="Jodi Russell" userId="d12b6e8d-ac5b-47db-9599-2c954e0173aa" providerId="ADAL" clId="{F2A92D2B-FDA9-4BE3-8497-00F4CE1690B2}" dt="2020-12-31T17:31:33.001" v="2178" actId="20577"/>
        <pc:sldMkLst>
          <pc:docMk/>
          <pc:sldMk cId="3817894042" sldId="273"/>
        </pc:sldMkLst>
        <pc:spChg chg="mod">
          <ac:chgData name="Jodi Russell" userId="d12b6e8d-ac5b-47db-9599-2c954e0173aa" providerId="ADAL" clId="{F2A92D2B-FDA9-4BE3-8497-00F4CE1690B2}" dt="2020-12-31T17:31:33.001" v="2178" actId="20577"/>
          <ac:spMkLst>
            <pc:docMk/>
            <pc:sldMk cId="3817894042" sldId="273"/>
            <ac:spMk id="11" creationId="{B2DA5A24-5C36-4982-9AF9-ED1880493448}"/>
          </ac:spMkLst>
        </pc:spChg>
        <pc:spChg chg="mod">
          <ac:chgData name="Jodi Russell" userId="d12b6e8d-ac5b-47db-9599-2c954e0173aa" providerId="ADAL" clId="{F2A92D2B-FDA9-4BE3-8497-00F4CE1690B2}" dt="2020-12-31T17:30:12.510" v="2160" actId="20577"/>
          <ac:spMkLst>
            <pc:docMk/>
            <pc:sldMk cId="3817894042" sldId="273"/>
            <ac:spMk id="15" creationId="{EF6A7C05-37B5-498E-A993-0A9894E1FEAC}"/>
          </ac:spMkLst>
        </pc:spChg>
      </pc:sldChg>
      <pc:sldChg chg="addSp delSp modSp add ord modAnim modNotesTx">
        <pc:chgData name="Jodi Russell" userId="d12b6e8d-ac5b-47db-9599-2c954e0173aa" providerId="ADAL" clId="{F2A92D2B-FDA9-4BE3-8497-00F4CE1690B2}" dt="2020-12-31T20:33:40.731" v="2810" actId="20577"/>
        <pc:sldMkLst>
          <pc:docMk/>
          <pc:sldMk cId="4182468594" sldId="274"/>
        </pc:sldMkLst>
        <pc:spChg chg="mod">
          <ac:chgData name="Jodi Russell" userId="d12b6e8d-ac5b-47db-9599-2c954e0173aa" providerId="ADAL" clId="{F2A92D2B-FDA9-4BE3-8497-00F4CE1690B2}" dt="2020-12-31T17:35:02.035" v="2289" actId="20577"/>
          <ac:spMkLst>
            <pc:docMk/>
            <pc:sldMk cId="4182468594" sldId="274"/>
            <ac:spMk id="11" creationId="{B2DA5A24-5C36-4982-9AF9-ED1880493448}"/>
          </ac:spMkLst>
        </pc:spChg>
        <pc:spChg chg="mod">
          <ac:chgData name="Jodi Russell" userId="d12b6e8d-ac5b-47db-9599-2c954e0173aa" providerId="ADAL" clId="{F2A92D2B-FDA9-4BE3-8497-00F4CE1690B2}" dt="2020-12-31T17:34:07.382" v="2275" actId="20578"/>
          <ac:spMkLst>
            <pc:docMk/>
            <pc:sldMk cId="4182468594" sldId="274"/>
            <ac:spMk id="15" creationId="{EF6A7C05-37B5-498E-A993-0A9894E1FEAC}"/>
          </ac:spMkLst>
        </pc:spChg>
        <pc:picChg chg="add mod">
          <ac:chgData name="Jodi Russell" userId="d12b6e8d-ac5b-47db-9599-2c954e0173aa" providerId="ADAL" clId="{F2A92D2B-FDA9-4BE3-8497-00F4CE1690B2}" dt="2020-12-31T17:34:47.734" v="2287" actId="1076"/>
          <ac:picMkLst>
            <pc:docMk/>
            <pc:sldMk cId="4182468594" sldId="274"/>
            <ac:picMk id="10" creationId="{D94C3015-0DBA-4E51-B66A-D3EEAF6FABF9}"/>
          </ac:picMkLst>
        </pc:picChg>
        <pc:picChg chg="add del">
          <ac:chgData name="Jodi Russell" userId="d12b6e8d-ac5b-47db-9599-2c954e0173aa" providerId="ADAL" clId="{F2A92D2B-FDA9-4BE3-8497-00F4CE1690B2}" dt="2020-12-31T17:35:16.509" v="2292"/>
          <ac:picMkLst>
            <pc:docMk/>
            <pc:sldMk cId="4182468594" sldId="274"/>
            <ac:picMk id="12" creationId="{24851D3F-D42D-47A5-A572-D392353FE97B}"/>
          </ac:picMkLst>
        </pc:picChg>
        <pc:picChg chg="add mod">
          <ac:chgData name="Jodi Russell" userId="d12b6e8d-ac5b-47db-9599-2c954e0173aa" providerId="ADAL" clId="{F2A92D2B-FDA9-4BE3-8497-00F4CE1690B2}" dt="2020-12-31T17:35:22.616" v="2294" actId="1076"/>
          <ac:picMkLst>
            <pc:docMk/>
            <pc:sldMk cId="4182468594" sldId="274"/>
            <ac:picMk id="13" creationId="{DF2F2FA2-CEDE-4248-8C4B-6141079B6CBF}"/>
          </ac:picMkLst>
        </pc:picChg>
        <pc:picChg chg="add mod">
          <ac:chgData name="Jodi Russell" userId="d12b6e8d-ac5b-47db-9599-2c954e0173aa" providerId="ADAL" clId="{F2A92D2B-FDA9-4BE3-8497-00F4CE1690B2}" dt="2020-12-31T17:35:27.091" v="2296" actId="1076"/>
          <ac:picMkLst>
            <pc:docMk/>
            <pc:sldMk cId="4182468594" sldId="274"/>
            <ac:picMk id="14" creationId="{CD12F5F4-6B59-4645-9CED-4FE3D52F8D89}"/>
          </ac:picMkLst>
        </pc:picChg>
        <pc:picChg chg="add mod">
          <ac:chgData name="Jodi Russell" userId="d12b6e8d-ac5b-47db-9599-2c954e0173aa" providerId="ADAL" clId="{F2A92D2B-FDA9-4BE3-8497-00F4CE1690B2}" dt="2020-12-31T17:35:32.249" v="2299" actId="1076"/>
          <ac:picMkLst>
            <pc:docMk/>
            <pc:sldMk cId="4182468594" sldId="274"/>
            <ac:picMk id="16" creationId="{72142956-34FC-46CB-928A-D93F69786526}"/>
          </ac:picMkLst>
        </pc:picChg>
        <pc:picChg chg="add mod">
          <ac:chgData name="Jodi Russell" userId="d12b6e8d-ac5b-47db-9599-2c954e0173aa" providerId="ADAL" clId="{F2A92D2B-FDA9-4BE3-8497-00F4CE1690B2}" dt="2020-12-31T17:35:37.056" v="2301" actId="1076"/>
          <ac:picMkLst>
            <pc:docMk/>
            <pc:sldMk cId="4182468594" sldId="274"/>
            <ac:picMk id="17" creationId="{1E09D739-3FE7-4A9D-AD12-D121E83962C2}"/>
          </ac:picMkLst>
        </pc:picChg>
        <pc:picChg chg="add mod">
          <ac:chgData name="Jodi Russell" userId="d12b6e8d-ac5b-47db-9599-2c954e0173aa" providerId="ADAL" clId="{F2A92D2B-FDA9-4BE3-8497-00F4CE1690B2}" dt="2020-12-31T17:35:46.811" v="2305" actId="1076"/>
          <ac:picMkLst>
            <pc:docMk/>
            <pc:sldMk cId="4182468594" sldId="274"/>
            <ac:picMk id="18" creationId="{03E960C1-6BCC-4E1D-94B3-5DBB9CDB04E9}"/>
          </ac:picMkLst>
        </pc:picChg>
        <pc:picChg chg="del mod">
          <ac:chgData name="Jodi Russell" userId="d12b6e8d-ac5b-47db-9599-2c954e0173aa" providerId="ADAL" clId="{F2A92D2B-FDA9-4BE3-8497-00F4CE1690B2}" dt="2020-12-31T17:37:22.058" v="2345" actId="478"/>
          <ac:picMkLst>
            <pc:docMk/>
            <pc:sldMk cId="4182468594" sldId="274"/>
            <ac:picMk id="1026" creationId="{901A5BFC-DDA7-4BBD-8432-55ABF677FE8B}"/>
          </ac:picMkLst>
        </pc:picChg>
        <pc:picChg chg="del mod">
          <ac:chgData name="Jodi Russell" userId="d12b6e8d-ac5b-47db-9599-2c954e0173aa" providerId="ADAL" clId="{F2A92D2B-FDA9-4BE3-8497-00F4CE1690B2}" dt="2020-12-31T17:37:17.907" v="2343" actId="478"/>
          <ac:picMkLst>
            <pc:docMk/>
            <pc:sldMk cId="4182468594" sldId="274"/>
            <ac:picMk id="1028" creationId="{A9E82DBA-71A3-490F-B54B-675540AFEC4F}"/>
          </ac:picMkLst>
        </pc:picChg>
        <pc:picChg chg="del mod">
          <ac:chgData name="Jodi Russell" userId="d12b6e8d-ac5b-47db-9599-2c954e0173aa" providerId="ADAL" clId="{F2A92D2B-FDA9-4BE3-8497-00F4CE1690B2}" dt="2020-12-31T17:37:19.795" v="2344" actId="478"/>
          <ac:picMkLst>
            <pc:docMk/>
            <pc:sldMk cId="4182468594" sldId="274"/>
            <ac:picMk id="1030" creationId="{F81550CB-C0D1-4D62-8812-E92AF9B633E4}"/>
          </ac:picMkLst>
        </pc:picChg>
        <pc:picChg chg="mod">
          <ac:chgData name="Jodi Russell" userId="d12b6e8d-ac5b-47db-9599-2c954e0173aa" providerId="ADAL" clId="{F2A92D2B-FDA9-4BE3-8497-00F4CE1690B2}" dt="2020-12-31T17:34:51.932" v="2288" actId="1076"/>
          <ac:picMkLst>
            <pc:docMk/>
            <pc:sldMk cId="4182468594" sldId="274"/>
            <ac:picMk id="1032" creationId="{69921AD6-B838-4660-BFEE-E6380D7BD3A2}"/>
          </ac:picMkLst>
        </pc:picChg>
        <pc:picChg chg="mod">
          <ac:chgData name="Jodi Russell" userId="d12b6e8d-ac5b-47db-9599-2c954e0173aa" providerId="ADAL" clId="{F2A92D2B-FDA9-4BE3-8497-00F4CE1690B2}" dt="2020-12-31T17:34:42.647" v="2285" actId="1076"/>
          <ac:picMkLst>
            <pc:docMk/>
            <pc:sldMk cId="4182468594" sldId="274"/>
            <ac:picMk id="1034" creationId="{1A1A6C48-7B0C-44F3-8CB1-6F185B81F771}"/>
          </ac:picMkLst>
        </pc:picChg>
        <pc:picChg chg="mod">
          <ac:chgData name="Jodi Russell" userId="d12b6e8d-ac5b-47db-9599-2c954e0173aa" providerId="ADAL" clId="{F2A92D2B-FDA9-4BE3-8497-00F4CE1690B2}" dt="2020-12-31T17:34:23.484" v="2277" actId="1076"/>
          <ac:picMkLst>
            <pc:docMk/>
            <pc:sldMk cId="4182468594" sldId="274"/>
            <ac:picMk id="1036" creationId="{54ADF971-D880-4D4E-B595-69CEFC6932BB}"/>
          </ac:picMkLst>
        </pc:picChg>
      </pc:sldChg>
      <pc:sldChg chg="modSp add del ord modTransition modNotesTx">
        <pc:chgData name="Jodi Russell" userId="d12b6e8d-ac5b-47db-9599-2c954e0173aa" providerId="ADAL" clId="{F2A92D2B-FDA9-4BE3-8497-00F4CE1690B2}" dt="2020-12-31T21:10:41.269" v="3442" actId="2696"/>
        <pc:sldMkLst>
          <pc:docMk/>
          <pc:sldMk cId="2997130870" sldId="275"/>
        </pc:sldMkLst>
        <pc:spChg chg="mod">
          <ac:chgData name="Jodi Russell" userId="d12b6e8d-ac5b-47db-9599-2c954e0173aa" providerId="ADAL" clId="{F2A92D2B-FDA9-4BE3-8497-00F4CE1690B2}" dt="2020-12-31T17:36:55.955" v="2336" actId="20577"/>
          <ac:spMkLst>
            <pc:docMk/>
            <pc:sldMk cId="2997130870" sldId="275"/>
            <ac:spMk id="15" creationId="{EF6A7C05-37B5-498E-A993-0A9894E1FEAC}"/>
          </ac:spMkLst>
        </pc:spChg>
        <pc:picChg chg="mod">
          <ac:chgData name="Jodi Russell" userId="d12b6e8d-ac5b-47db-9599-2c954e0173aa" providerId="ADAL" clId="{F2A92D2B-FDA9-4BE3-8497-00F4CE1690B2}" dt="2020-12-31T17:37:07.073" v="2340" actId="1076"/>
          <ac:picMkLst>
            <pc:docMk/>
            <pc:sldMk cId="2997130870" sldId="275"/>
            <ac:picMk id="1026" creationId="{901A5BFC-DDA7-4BBD-8432-55ABF677FE8B}"/>
          </ac:picMkLst>
        </pc:picChg>
        <pc:picChg chg="mod">
          <ac:chgData name="Jodi Russell" userId="d12b6e8d-ac5b-47db-9599-2c954e0173aa" providerId="ADAL" clId="{F2A92D2B-FDA9-4BE3-8497-00F4CE1690B2}" dt="2020-12-31T17:37:02.304" v="2338" actId="1076"/>
          <ac:picMkLst>
            <pc:docMk/>
            <pc:sldMk cId="2997130870" sldId="275"/>
            <ac:picMk id="1028" creationId="{A9E82DBA-71A3-490F-B54B-675540AFEC4F}"/>
          </ac:picMkLst>
        </pc:picChg>
        <pc:picChg chg="mod">
          <ac:chgData name="Jodi Russell" userId="d12b6e8d-ac5b-47db-9599-2c954e0173aa" providerId="ADAL" clId="{F2A92D2B-FDA9-4BE3-8497-00F4CE1690B2}" dt="2020-12-31T17:37:04.850" v="2339" actId="1076"/>
          <ac:picMkLst>
            <pc:docMk/>
            <pc:sldMk cId="2997130870" sldId="275"/>
            <ac:picMk id="1030" creationId="{F81550CB-C0D1-4D62-8812-E92AF9B633E4}"/>
          </ac:picMkLst>
        </pc:picChg>
        <pc:picChg chg="mod">
          <ac:chgData name="Jodi Russell" userId="d12b6e8d-ac5b-47db-9599-2c954e0173aa" providerId="ADAL" clId="{F2A92D2B-FDA9-4BE3-8497-00F4CE1690B2}" dt="2020-12-31T17:36:59.663" v="2337" actId="1076"/>
          <ac:picMkLst>
            <pc:docMk/>
            <pc:sldMk cId="2997130870" sldId="275"/>
            <ac:picMk id="1036" creationId="{54ADF971-D880-4D4E-B595-69CEFC6932BB}"/>
          </ac:picMkLst>
        </pc:picChg>
      </pc:sldChg>
      <pc:sldChg chg="modSp add modNotesTx">
        <pc:chgData name="Jodi Russell" userId="d12b6e8d-ac5b-47db-9599-2c954e0173aa" providerId="ADAL" clId="{F2A92D2B-FDA9-4BE3-8497-00F4CE1690B2}" dt="2020-12-31T21:04:46.320" v="3268" actId="20577"/>
        <pc:sldMkLst>
          <pc:docMk/>
          <pc:sldMk cId="2185252165" sldId="276"/>
        </pc:sldMkLst>
        <pc:spChg chg="mod">
          <ac:chgData name="Jodi Russell" userId="d12b6e8d-ac5b-47db-9599-2c954e0173aa" providerId="ADAL" clId="{F2A92D2B-FDA9-4BE3-8497-00F4CE1690B2}" dt="2020-12-31T21:04:09.169" v="3177" actId="6549"/>
          <ac:spMkLst>
            <pc:docMk/>
            <pc:sldMk cId="2185252165" sldId="276"/>
            <ac:spMk id="15" creationId="{EF6A7C05-37B5-498E-A993-0A9894E1FEAC}"/>
          </ac:spMkLst>
        </pc:spChg>
      </pc:sldChg>
      <pc:sldChg chg="addSp delSp modSp add ord modTransition setBg modNotesTx">
        <pc:chgData name="Jodi Russell" userId="d12b6e8d-ac5b-47db-9599-2c954e0173aa" providerId="ADAL" clId="{F2A92D2B-FDA9-4BE3-8497-00F4CE1690B2}" dt="2020-12-31T21:09:56.705" v="3437"/>
        <pc:sldMkLst>
          <pc:docMk/>
          <pc:sldMk cId="1346664521" sldId="277"/>
        </pc:sldMkLst>
        <pc:spChg chg="del">
          <ac:chgData name="Jodi Russell" userId="d12b6e8d-ac5b-47db-9599-2c954e0173aa" providerId="ADAL" clId="{F2A92D2B-FDA9-4BE3-8497-00F4CE1690B2}" dt="2020-12-31T20:35:36.899" v="2813" actId="478"/>
          <ac:spMkLst>
            <pc:docMk/>
            <pc:sldMk cId="1346664521" sldId="277"/>
            <ac:spMk id="2" creationId="{3B17F084-5E59-49CA-BF58-334126E7EF80}"/>
          </ac:spMkLst>
        </pc:spChg>
        <pc:spChg chg="del">
          <ac:chgData name="Jodi Russell" userId="d12b6e8d-ac5b-47db-9599-2c954e0173aa" providerId="ADAL" clId="{F2A92D2B-FDA9-4BE3-8497-00F4CE1690B2}" dt="2020-12-31T20:35:33.178" v="2812" actId="478"/>
          <ac:spMkLst>
            <pc:docMk/>
            <pc:sldMk cId="1346664521" sldId="277"/>
            <ac:spMk id="3" creationId="{8BF3AD78-D99F-47E2-8576-9CDDEEBCC76A}"/>
          </ac:spMkLst>
        </pc:spChg>
        <pc:picChg chg="add mod">
          <ac:chgData name="Jodi Russell" userId="d12b6e8d-ac5b-47db-9599-2c954e0173aa" providerId="ADAL" clId="{F2A92D2B-FDA9-4BE3-8497-00F4CE1690B2}" dt="2020-12-31T20:36:03.880" v="2818" actId="1076"/>
          <ac:picMkLst>
            <pc:docMk/>
            <pc:sldMk cId="1346664521" sldId="277"/>
            <ac:picMk id="4" creationId="{C26BF738-2997-4A5A-8C51-07F56B81E5C9}"/>
          </ac:picMkLst>
        </pc:picChg>
      </pc:sldChg>
      <pc:sldChg chg="addSp delSp modSp add del modNotesTx">
        <pc:chgData name="Jodi Russell" userId="d12b6e8d-ac5b-47db-9599-2c954e0173aa" providerId="ADAL" clId="{F2A92D2B-FDA9-4BE3-8497-00F4CE1690B2}" dt="2020-12-31T21:10:41.254" v="3441" actId="2696"/>
        <pc:sldMkLst>
          <pc:docMk/>
          <pc:sldMk cId="3432763576" sldId="278"/>
        </pc:sldMkLst>
        <pc:picChg chg="add mod">
          <ac:chgData name="Jodi Russell" userId="d12b6e8d-ac5b-47db-9599-2c954e0173aa" providerId="ADAL" clId="{F2A92D2B-FDA9-4BE3-8497-00F4CE1690B2}" dt="2020-12-31T20:38:15.588" v="2823" actId="1076"/>
          <ac:picMkLst>
            <pc:docMk/>
            <pc:sldMk cId="3432763576" sldId="278"/>
            <ac:picMk id="2" creationId="{99C96123-17B6-4787-9D22-A08523DF0AC8}"/>
          </ac:picMkLst>
        </pc:picChg>
        <pc:picChg chg="del">
          <ac:chgData name="Jodi Russell" userId="d12b6e8d-ac5b-47db-9599-2c954e0173aa" providerId="ADAL" clId="{F2A92D2B-FDA9-4BE3-8497-00F4CE1690B2}" dt="2020-12-31T20:38:04.665" v="2820" actId="478"/>
          <ac:picMkLst>
            <pc:docMk/>
            <pc:sldMk cId="3432763576" sldId="278"/>
            <ac:picMk id="4" creationId="{C26BF738-2997-4A5A-8C51-07F56B81E5C9}"/>
          </ac:picMkLst>
        </pc:picChg>
      </pc:sldChg>
      <pc:sldChg chg="addSp delSp modSp add ord modTransition modNotesTx">
        <pc:chgData name="Jodi Russell" userId="d12b6e8d-ac5b-47db-9599-2c954e0173aa" providerId="ADAL" clId="{F2A92D2B-FDA9-4BE3-8497-00F4CE1690B2}" dt="2020-12-31T21:12:35.977" v="3488" actId="20577"/>
        <pc:sldMkLst>
          <pc:docMk/>
          <pc:sldMk cId="3885727465" sldId="279"/>
        </pc:sldMkLst>
        <pc:picChg chg="del">
          <ac:chgData name="Jodi Russell" userId="d12b6e8d-ac5b-47db-9599-2c954e0173aa" providerId="ADAL" clId="{F2A92D2B-FDA9-4BE3-8497-00F4CE1690B2}" dt="2020-12-31T20:41:44.657" v="2825" actId="478"/>
          <ac:picMkLst>
            <pc:docMk/>
            <pc:sldMk cId="3885727465" sldId="279"/>
            <ac:picMk id="2" creationId="{99C96123-17B6-4787-9D22-A08523DF0AC8}"/>
          </ac:picMkLst>
        </pc:picChg>
        <pc:picChg chg="add mod">
          <ac:chgData name="Jodi Russell" userId="d12b6e8d-ac5b-47db-9599-2c954e0173aa" providerId="ADAL" clId="{F2A92D2B-FDA9-4BE3-8497-00F4CE1690B2}" dt="2020-12-31T20:41:52.787" v="2828" actId="1076"/>
          <ac:picMkLst>
            <pc:docMk/>
            <pc:sldMk cId="3885727465" sldId="279"/>
            <ac:picMk id="3" creationId="{C8820D60-DFFD-4F99-9967-8C46BF295445}"/>
          </ac:picMkLst>
        </pc:picChg>
      </pc:sldChg>
      <pc:sldChg chg="addSp delSp modSp add ord modTransition modNotesTx">
        <pc:chgData name="Jodi Russell" userId="d12b6e8d-ac5b-47db-9599-2c954e0173aa" providerId="ADAL" clId="{F2A92D2B-FDA9-4BE3-8497-00F4CE1690B2}" dt="2020-12-31T21:12:10.074" v="3443"/>
        <pc:sldMkLst>
          <pc:docMk/>
          <pc:sldMk cId="672396008" sldId="280"/>
        </pc:sldMkLst>
        <pc:picChg chg="add mod">
          <ac:chgData name="Jodi Russell" userId="d12b6e8d-ac5b-47db-9599-2c954e0173aa" providerId="ADAL" clId="{F2A92D2B-FDA9-4BE3-8497-00F4CE1690B2}" dt="2020-12-31T20:44:57.239" v="2894" actId="1076"/>
          <ac:picMkLst>
            <pc:docMk/>
            <pc:sldMk cId="672396008" sldId="280"/>
            <ac:picMk id="2" creationId="{9739CB16-D486-4835-BC62-6AD18EB2E7CF}"/>
          </ac:picMkLst>
        </pc:picChg>
        <pc:picChg chg="add mod">
          <ac:chgData name="Jodi Russell" userId="d12b6e8d-ac5b-47db-9599-2c954e0173aa" providerId="ADAL" clId="{F2A92D2B-FDA9-4BE3-8497-00F4CE1690B2}" dt="2020-12-31T20:46:07.498" v="2926" actId="14100"/>
          <ac:picMkLst>
            <pc:docMk/>
            <pc:sldMk cId="672396008" sldId="280"/>
            <ac:picMk id="3" creationId="{33E2E4AD-2CFF-4DF9-B54A-662957974707}"/>
          </ac:picMkLst>
        </pc:picChg>
        <pc:picChg chg="del">
          <ac:chgData name="Jodi Russell" userId="d12b6e8d-ac5b-47db-9599-2c954e0173aa" providerId="ADAL" clId="{F2A92D2B-FDA9-4BE3-8497-00F4CE1690B2}" dt="2020-12-31T20:44:48.687" v="2891" actId="478"/>
          <ac:picMkLst>
            <pc:docMk/>
            <pc:sldMk cId="672396008" sldId="280"/>
            <ac:picMk id="4" creationId="{C26BF738-2997-4A5A-8C51-07F56B81E5C9}"/>
          </ac:picMkLst>
        </pc:picChg>
      </pc:sldChg>
      <pc:sldChg chg="addSp delSp modSp add del">
        <pc:chgData name="Jodi Russell" userId="d12b6e8d-ac5b-47db-9599-2c954e0173aa" providerId="ADAL" clId="{F2A92D2B-FDA9-4BE3-8497-00F4CE1690B2}" dt="2020-12-31T21:10:41.254" v="3440" actId="2696"/>
        <pc:sldMkLst>
          <pc:docMk/>
          <pc:sldMk cId="2948314809" sldId="281"/>
        </pc:sldMkLst>
        <pc:picChg chg="del">
          <ac:chgData name="Jodi Russell" userId="d12b6e8d-ac5b-47db-9599-2c954e0173aa" providerId="ADAL" clId="{F2A92D2B-FDA9-4BE3-8497-00F4CE1690B2}" dt="2020-12-31T20:46:55.371" v="2928" actId="478"/>
          <ac:picMkLst>
            <pc:docMk/>
            <pc:sldMk cId="2948314809" sldId="281"/>
            <ac:picMk id="2" creationId="{9739CB16-D486-4835-BC62-6AD18EB2E7CF}"/>
          </ac:picMkLst>
        </pc:picChg>
        <pc:picChg chg="del">
          <ac:chgData name="Jodi Russell" userId="d12b6e8d-ac5b-47db-9599-2c954e0173aa" providerId="ADAL" clId="{F2A92D2B-FDA9-4BE3-8497-00F4CE1690B2}" dt="2020-12-31T20:46:57.027" v="2929" actId="478"/>
          <ac:picMkLst>
            <pc:docMk/>
            <pc:sldMk cId="2948314809" sldId="281"/>
            <ac:picMk id="3" creationId="{33E2E4AD-2CFF-4DF9-B54A-662957974707}"/>
          </ac:picMkLst>
        </pc:picChg>
        <pc:picChg chg="add mod">
          <ac:chgData name="Jodi Russell" userId="d12b6e8d-ac5b-47db-9599-2c954e0173aa" providerId="ADAL" clId="{F2A92D2B-FDA9-4BE3-8497-00F4CE1690B2}" dt="2020-12-31T20:47:09.338" v="2933" actId="14100"/>
          <ac:picMkLst>
            <pc:docMk/>
            <pc:sldMk cId="2948314809" sldId="281"/>
            <ac:picMk id="4" creationId="{C2DAEF90-FEDC-465A-98AD-401FE5463AFE}"/>
          </ac:picMkLst>
        </pc:picChg>
        <pc:picChg chg="add mod">
          <ac:chgData name="Jodi Russell" userId="d12b6e8d-ac5b-47db-9599-2c954e0173aa" providerId="ADAL" clId="{F2A92D2B-FDA9-4BE3-8497-00F4CE1690B2}" dt="2020-12-31T20:50:25.216" v="2951" actId="1076"/>
          <ac:picMkLst>
            <pc:docMk/>
            <pc:sldMk cId="2948314809" sldId="281"/>
            <ac:picMk id="5" creationId="{6D569C3B-668C-457B-8D03-F6977D875393}"/>
          </ac:picMkLst>
        </pc:picChg>
      </pc:sldChg>
      <pc:sldChg chg="addSp delSp modSp add ord modTransition modNotesTx">
        <pc:chgData name="Jodi Russell" userId="d12b6e8d-ac5b-47db-9599-2c954e0173aa" providerId="ADAL" clId="{F2A92D2B-FDA9-4BE3-8497-00F4CE1690B2}" dt="2020-12-31T21:09:27.278" v="3434"/>
        <pc:sldMkLst>
          <pc:docMk/>
          <pc:sldMk cId="3487607082" sldId="282"/>
        </pc:sldMkLst>
        <pc:picChg chg="add del mod">
          <ac:chgData name="Jodi Russell" userId="d12b6e8d-ac5b-47db-9599-2c954e0173aa" providerId="ADAL" clId="{F2A92D2B-FDA9-4BE3-8497-00F4CE1690B2}" dt="2020-12-31T20:50:42.608" v="2952" actId="478"/>
          <ac:picMkLst>
            <pc:docMk/>
            <pc:sldMk cId="3487607082" sldId="282"/>
            <ac:picMk id="2" creationId="{EE8F00E0-E6F1-4ECC-A937-54DAD670E582}"/>
          </ac:picMkLst>
        </pc:picChg>
        <pc:picChg chg="add mod">
          <ac:chgData name="Jodi Russell" userId="d12b6e8d-ac5b-47db-9599-2c954e0173aa" providerId="ADAL" clId="{F2A92D2B-FDA9-4BE3-8497-00F4CE1690B2}" dt="2020-12-31T20:50:49.895" v="2954" actId="1076"/>
          <ac:picMkLst>
            <pc:docMk/>
            <pc:sldMk cId="3487607082" sldId="282"/>
            <ac:picMk id="3" creationId="{DA9CFB2B-0A54-4474-BEF5-31D5F6FF1C9C}"/>
          </ac:picMkLst>
        </pc:picChg>
        <pc:picChg chg="del">
          <ac:chgData name="Jodi Russell" userId="d12b6e8d-ac5b-47db-9599-2c954e0173aa" providerId="ADAL" clId="{F2A92D2B-FDA9-4BE3-8497-00F4CE1690B2}" dt="2020-12-31T20:49:13.016" v="2935" actId="478"/>
          <ac:picMkLst>
            <pc:docMk/>
            <pc:sldMk cId="3487607082" sldId="282"/>
            <ac:picMk id="4" creationId="{C2DAEF90-FEDC-465A-98AD-401FE5463AFE}"/>
          </ac:picMkLst>
        </pc:picChg>
        <pc:picChg chg="add mod">
          <ac:chgData name="Jodi Russell" userId="d12b6e8d-ac5b-47db-9599-2c954e0173aa" providerId="ADAL" clId="{F2A92D2B-FDA9-4BE3-8497-00F4CE1690B2}" dt="2020-12-31T20:52:59.910" v="2995" actId="14100"/>
          <ac:picMkLst>
            <pc:docMk/>
            <pc:sldMk cId="3487607082" sldId="282"/>
            <ac:picMk id="5" creationId="{DD0B0E53-D59A-4316-B7EF-A04679D78162}"/>
          </ac:picMkLst>
        </pc:picChg>
      </pc:sldChg>
      <pc:sldChg chg="addSp delSp modSp add ord modTransition">
        <pc:chgData name="Jodi Russell" userId="d12b6e8d-ac5b-47db-9599-2c954e0173aa" providerId="ADAL" clId="{F2A92D2B-FDA9-4BE3-8497-00F4CE1690B2}" dt="2020-12-31T21:09:30.022" v="3435"/>
        <pc:sldMkLst>
          <pc:docMk/>
          <pc:sldMk cId="4284509963" sldId="283"/>
        </pc:sldMkLst>
        <pc:picChg chg="add mod">
          <ac:chgData name="Jodi Russell" userId="d12b6e8d-ac5b-47db-9599-2c954e0173aa" providerId="ADAL" clId="{F2A92D2B-FDA9-4BE3-8497-00F4CE1690B2}" dt="2020-12-31T20:53:49.233" v="3001" actId="1076"/>
          <ac:picMkLst>
            <pc:docMk/>
            <pc:sldMk cId="4284509963" sldId="283"/>
            <ac:picMk id="2" creationId="{E90526ED-7E12-44DC-B85E-E707FABF57D6}"/>
          </ac:picMkLst>
        </pc:picChg>
        <pc:picChg chg="add mod">
          <ac:chgData name="Jodi Russell" userId="d12b6e8d-ac5b-47db-9599-2c954e0173aa" providerId="ADAL" clId="{F2A92D2B-FDA9-4BE3-8497-00F4CE1690B2}" dt="2020-12-31T21:09:02.904" v="3432" actId="1076"/>
          <ac:picMkLst>
            <pc:docMk/>
            <pc:sldMk cId="4284509963" sldId="283"/>
            <ac:picMk id="3" creationId="{1080738B-3D9A-484B-88A5-94267C16C06F}"/>
          </ac:picMkLst>
        </pc:picChg>
        <pc:picChg chg="del">
          <ac:chgData name="Jodi Russell" userId="d12b6e8d-ac5b-47db-9599-2c954e0173aa" providerId="ADAL" clId="{F2A92D2B-FDA9-4BE3-8497-00F4CE1690B2}" dt="2020-12-31T20:53:36.873" v="2997" actId="478"/>
          <ac:picMkLst>
            <pc:docMk/>
            <pc:sldMk cId="4284509963" sldId="283"/>
            <ac:picMk id="3" creationId="{DA9CFB2B-0A54-4474-BEF5-31D5F6FF1C9C}"/>
          </ac:picMkLst>
        </pc:picChg>
        <pc:picChg chg="del">
          <ac:chgData name="Jodi Russell" userId="d12b6e8d-ac5b-47db-9599-2c954e0173aa" providerId="ADAL" clId="{F2A92D2B-FDA9-4BE3-8497-00F4CE1690B2}" dt="2020-12-31T20:53:38.423" v="2998" actId="478"/>
          <ac:picMkLst>
            <pc:docMk/>
            <pc:sldMk cId="4284509963" sldId="283"/>
            <ac:picMk id="5" creationId="{DD0B0E53-D59A-4316-B7EF-A04679D78162}"/>
          </ac:picMkLst>
        </pc:picChg>
      </pc:sldChg>
      <pc:sldChg chg="add">
        <pc:chgData name="Jodi Russell" userId="d12b6e8d-ac5b-47db-9599-2c954e0173aa" providerId="ADAL" clId="{F2A92D2B-FDA9-4BE3-8497-00F4CE1690B2}" dt="2020-12-31T21:02:40.482" v="3003"/>
        <pc:sldMkLst>
          <pc:docMk/>
          <pc:sldMk cId="540928766" sldId="284"/>
        </pc:sldMkLst>
      </pc:sldChg>
      <pc:sldChg chg="modSp add modNotesTx">
        <pc:chgData name="Jodi Russell" userId="d12b6e8d-ac5b-47db-9599-2c954e0173aa" providerId="ADAL" clId="{F2A92D2B-FDA9-4BE3-8497-00F4CE1690B2}" dt="2020-12-31T21:06:39.516" v="3428" actId="20577"/>
        <pc:sldMkLst>
          <pc:docMk/>
          <pc:sldMk cId="1615377291" sldId="285"/>
        </pc:sldMkLst>
        <pc:spChg chg="mod">
          <ac:chgData name="Jodi Russell" userId="d12b6e8d-ac5b-47db-9599-2c954e0173aa" providerId="ADAL" clId="{F2A92D2B-FDA9-4BE3-8497-00F4CE1690B2}" dt="2020-12-31T21:06:25.788" v="3396" actId="20577"/>
          <ac:spMkLst>
            <pc:docMk/>
            <pc:sldMk cId="1615377291" sldId="285"/>
            <ac:spMk id="15" creationId="{EF6A7C05-37B5-498E-A993-0A9894E1FEA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88D9A-AE75-4176-9E9D-B8260252678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0B1E1-DDA1-49B4-8320-F7B5C9470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287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1</a:t>
            </a:r>
          </a:p>
          <a:p>
            <a:r>
              <a:rPr lang="en-GB" dirty="0"/>
              <a:t>This will be the starter for the next couple </a:t>
            </a:r>
            <a:r>
              <a:rPr lang="en-GB"/>
              <a:t>of lessons </a:t>
            </a:r>
            <a:r>
              <a:rPr lang="en-GB" dirty="0"/>
              <a:t>to build up fluency of partitioning and number facts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692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Answer on whiteboards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744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Encourage </a:t>
            </a:r>
            <a:r>
              <a:rPr lang="en-GB" dirty="0" err="1"/>
              <a:t>chn</a:t>
            </a:r>
            <a:r>
              <a:rPr lang="en-GB" dirty="0"/>
              <a:t> to write the jottings rather than whole number sentences</a:t>
            </a:r>
          </a:p>
          <a:p>
            <a:r>
              <a:rPr lang="en-GB" dirty="0" err="1"/>
              <a:t>Eg.</a:t>
            </a:r>
            <a:r>
              <a:rPr lang="en-GB" dirty="0"/>
              <a:t> </a:t>
            </a:r>
            <a:r>
              <a:rPr lang="en-GB" dirty="0" err="1"/>
              <a:t>Chn</a:t>
            </a:r>
            <a:r>
              <a:rPr lang="en-GB" dirty="0"/>
              <a:t> can write the answer to the first part of the calculation under the original calculation. Then the final answer at the end in the normal place.	</a:t>
            </a:r>
          </a:p>
          <a:p>
            <a:r>
              <a:rPr lang="en-GB" dirty="0"/>
              <a:t>56 + 27 = 83</a:t>
            </a:r>
          </a:p>
          <a:p>
            <a:r>
              <a:rPr lang="en-GB" dirty="0"/>
              <a:t>63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020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Indep</a:t>
            </a:r>
            <a:r>
              <a:rPr lang="en-GB" dirty="0"/>
              <a:t>. Workings - choose 4 or 5 to assess understanding.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0454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Encourage </a:t>
            </a:r>
            <a:r>
              <a:rPr lang="en-GB" dirty="0" err="1"/>
              <a:t>chn</a:t>
            </a:r>
            <a:r>
              <a:rPr lang="en-GB" dirty="0"/>
              <a:t> to write the jottings rather than whole number sentences</a:t>
            </a:r>
          </a:p>
          <a:p>
            <a:r>
              <a:rPr lang="en-GB" dirty="0" err="1"/>
              <a:t>Eg.</a:t>
            </a:r>
            <a:r>
              <a:rPr lang="en-GB" dirty="0"/>
              <a:t> </a:t>
            </a:r>
            <a:r>
              <a:rPr lang="en-GB" dirty="0" err="1"/>
              <a:t>Chn</a:t>
            </a:r>
            <a:r>
              <a:rPr lang="en-GB" dirty="0"/>
              <a:t> can write the answer to the first part of the calculation under the original calculation. Then the final answer at the end in the normal place.	</a:t>
            </a:r>
          </a:p>
          <a:p>
            <a:r>
              <a:rPr lang="en-GB" dirty="0"/>
              <a:t>84 – 37 = 47</a:t>
            </a:r>
          </a:p>
          <a:p>
            <a:r>
              <a:rPr lang="en-GB" dirty="0"/>
              <a:t>77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1915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Indep</a:t>
            </a:r>
            <a:r>
              <a:rPr lang="en-GB" dirty="0"/>
              <a:t>. Workings - choose 4 or 5 to assess understanding.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4542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Recap recognition of coins.</a:t>
            </a:r>
          </a:p>
          <a:p>
            <a:r>
              <a:rPr lang="en-GB" dirty="0"/>
              <a:t>Encourage adding from biggest coin to smallest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909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Recap recognition of coins.</a:t>
            </a:r>
          </a:p>
          <a:p>
            <a:r>
              <a:rPr lang="en-GB" dirty="0"/>
              <a:t>Encourage adding from biggest coin to smallest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4080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Chn</a:t>
            </a:r>
            <a:r>
              <a:rPr lang="en-GB" dirty="0"/>
              <a:t> to pick up four coins and find the total.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116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Make an amount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273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Addition / subtraction problems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505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Addition / subtraction problems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8848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271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</a:t>
            </a:r>
          </a:p>
          <a:p>
            <a:r>
              <a:rPr lang="en-GB" dirty="0"/>
              <a:t>Starter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793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Model the formal written method</a:t>
            </a:r>
          </a:p>
          <a:p>
            <a:r>
              <a:rPr lang="en-GB" dirty="0"/>
              <a:t>Remind </a:t>
            </a:r>
            <a:r>
              <a:rPr lang="en-GB" dirty="0" err="1"/>
              <a:t>chn</a:t>
            </a:r>
            <a:r>
              <a:rPr lang="en-GB" dirty="0"/>
              <a:t> to carry over into the next column. Either putting the tens/hundreds above or below the digits in the column – whichever is easier for the </a:t>
            </a:r>
            <a:r>
              <a:rPr lang="en-GB" dirty="0" err="1"/>
              <a:t>chn</a:t>
            </a:r>
            <a:r>
              <a:rPr lang="en-GB" dirty="0"/>
              <a:t> to remember to include it!!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7567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Model the formal written method</a:t>
            </a:r>
          </a:p>
          <a:p>
            <a:r>
              <a:rPr lang="en-GB" dirty="0"/>
              <a:t>Remind </a:t>
            </a:r>
            <a:r>
              <a:rPr lang="en-GB" dirty="0" err="1"/>
              <a:t>chn</a:t>
            </a:r>
            <a:r>
              <a:rPr lang="en-GB" dirty="0"/>
              <a:t> to exchanging from the column to the left. Reminding the </a:t>
            </a:r>
            <a:r>
              <a:rPr lang="en-GB" dirty="0" err="1"/>
              <a:t>chn</a:t>
            </a:r>
            <a:r>
              <a:rPr lang="en-GB" dirty="0"/>
              <a:t> you are adding 10/100 to the original amount for you can subtract without having a negative answer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2989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Indep</a:t>
            </a:r>
            <a:r>
              <a:rPr lang="en-GB" dirty="0"/>
              <a:t>. Workings - choose 4 or 5 to assess understanding.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4371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Indep</a:t>
            </a:r>
            <a:r>
              <a:rPr lang="en-GB" dirty="0"/>
              <a:t>. Workings - choose 4 or 5 to assess understanding.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3597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they find more than one way to make the amount?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1863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Price tags on tables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118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do we need to do? What operations are involved?</a:t>
            </a:r>
          </a:p>
          <a:p>
            <a:r>
              <a:rPr lang="en-GB" dirty="0"/>
              <a:t>Work out as a class.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8228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do we need to do? What operations are involved?</a:t>
            </a:r>
          </a:p>
          <a:p>
            <a:r>
              <a:rPr lang="en-GB" dirty="0"/>
              <a:t>Work out independently.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9326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Addition/Subtraction problem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5369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Money addition/subtraction</a:t>
            </a:r>
          </a:p>
          <a:p>
            <a:r>
              <a:rPr lang="en-GB"/>
              <a:t>Involves </a:t>
            </a:r>
            <a:r>
              <a:rPr lang="en-GB" dirty="0"/>
              <a:t>decimals so may need scaffolding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4605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758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A86D7-E190-4861-8631-BE2925D1D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F845B0-9FC4-4A94-AD8A-B3D7D3996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5651B-3C56-4367-91CA-389203F25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90FCA-4E4F-485F-B86D-EF61D4864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D82D0-25D0-4220-A5B5-6615306D4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4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982E0-7B7C-4F69-8C4B-F3A45496A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6AE63-AC3B-41DE-9AA2-63E3C8389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B9E98-75D6-4E6C-90FA-B96C701D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A86BF-754A-4BB4-9E77-8C51ACCC7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38A45-1823-40F3-A8BA-AF59B2779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086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E919E-CCAF-43E5-AA4D-0FF43CD45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A471F0-043C-44E9-B940-4EE4B3BDF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2139A-32AA-44C8-8821-6AA0B63D1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1D940-3793-418D-9664-875B18498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BDC69-4E10-4C52-8BEF-8BFBD7D91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94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E3B3F-BFCD-4642-BD75-937C007D2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AA533-4BE2-4A59-939D-A73BAC609F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E7C71-21F6-4EBE-A24E-9A836A1A3A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9BA0E-4371-4C8E-94CD-89820D02F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C14DA0-CB6B-4BBD-A5B2-3BBDF73E4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9A364-24DC-4465-9842-247A44819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81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5663D-A14A-4678-986D-2052EFC36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82709-9B68-464D-A1BE-397CA7C2C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4F85-91BF-42B5-9925-509298E33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42E4A9-47A7-4956-BE6E-BD412E1BAD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D66566-3DC9-42BE-9A93-2D2A44F421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93A4E1-632B-4BBE-839C-951999A5D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466AAC-67E4-4370-AFEF-E0B77B3AB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D42CBC-5F9D-465F-A907-3E001503C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814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695CB-1071-4936-A3BC-C8AE841A4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A99D5-271E-429E-BEBD-8078F139C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347D7F-BF1C-4B41-B6F7-42B75142C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B03BC-0350-4CF7-A86A-C800976DC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27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E6C374-DB72-4725-A8F5-9D3534352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9494B2-0363-4E16-9FAA-6D1DE7D52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342AB-830E-4C43-AF0F-7D4FA2496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625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9E0E-611A-4346-B3DA-CD157907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F7C62-ABC3-4878-898F-CBD21DE89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81287-2ECF-4F41-BFC3-FD0F669668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D8E3E0-2998-41E3-9747-8EDB653BB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DD7042-71F1-4057-BBB0-72D975BB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45AEFD-B615-4343-B437-A9D22638F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40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3B01-1D66-4C78-A81C-8ABBB5A2B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3B845C-FEEE-45C3-B162-EA825E3006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84016-C44F-451B-9827-636F6E9B94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A0A58B-08DD-4973-94D9-F564A8749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1D1B1-D041-4B2C-8917-6D3F0035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40B4D-2BE6-4F66-BB78-0854AAE9B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18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C521B-A292-42BF-ADE9-FF1D4219D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109C1-D86A-4AD0-90D7-1D17EE5BE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F18FD-74E8-4B06-BDFC-D01201C52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B8A2B-7F98-4F62-B9EC-CF96631BB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326FE-D930-43DD-9F55-137322497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87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FE1977-1BBD-44C9-9CD3-17B1A600EE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FBF328-C8FD-4B12-B0DF-7DB438D060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B7EBC-F3AF-4023-89FC-467B3AF1A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82CA-B3C1-46E8-95DD-5208B0FEC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A2B9E-6356-4928-8C34-5737756B6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94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A1ABB-1015-451B-9EC6-BA6461A26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622E83-58B1-4459-B775-9284022A9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48987E-1509-40D8-8BAD-374D797896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E1318-7750-4248-877A-156F8E8A2B9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B7DFE-B705-4E41-B25A-2C727FE3D3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276BB-F42B-4A6A-B080-77C43107A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0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1041009" y="534572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Term 3  Week 1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683F11-87A2-4FB9-8781-39954FD56C6A}"/>
              </a:ext>
            </a:extLst>
          </p:cNvPr>
          <p:cNvSpPr/>
          <p:nvPr/>
        </p:nvSpPr>
        <p:spPr>
          <a:xfrm>
            <a:off x="1109003" y="1845129"/>
            <a:ext cx="9973994" cy="44782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Smash up numbers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Add two-digit numbers mentally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Subtract two-digit numbers mentally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Add three-digit numbers using formal written methods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Subtract three-digit numbers using formal written  methods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Solve multi-step problems</a:t>
            </a:r>
          </a:p>
        </p:txBody>
      </p:sp>
    </p:spTree>
    <p:extLst>
      <p:ext uri="{BB962C8B-B14F-4D97-AF65-F5344CB8AC3E}">
        <p14:creationId xmlns:p14="http://schemas.microsoft.com/office/powerpoint/2010/main" val="44032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Smash Up Numbers </a:t>
            </a:r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683F11-87A2-4FB9-8781-39954FD56C6A}"/>
              </a:ext>
            </a:extLst>
          </p:cNvPr>
          <p:cNvSpPr/>
          <p:nvPr/>
        </p:nvSpPr>
        <p:spPr>
          <a:xfrm>
            <a:off x="391551" y="2159392"/>
            <a:ext cx="3505200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How many ways can you make 10?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8295251" y="2159392"/>
            <a:ext cx="3505200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How many ways can you make 20?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E55E387-560A-4B59-9B63-CE85DB1525B7}"/>
              </a:ext>
            </a:extLst>
          </p:cNvPr>
          <p:cNvSpPr/>
          <p:nvPr/>
        </p:nvSpPr>
        <p:spPr>
          <a:xfrm>
            <a:off x="1795975" y="5366827"/>
            <a:ext cx="8600048" cy="9566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You can do this with all numbers.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C7A520-4BFB-41DB-B0E5-7518ECB24DC0}"/>
              </a:ext>
            </a:extLst>
          </p:cNvPr>
          <p:cNvSpPr txBox="1"/>
          <p:nvPr/>
        </p:nvSpPr>
        <p:spPr>
          <a:xfrm>
            <a:off x="4332849" y="1955410"/>
            <a:ext cx="14958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0+10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26A967-E82A-4052-AFD6-CD55C7340A84}"/>
              </a:ext>
            </a:extLst>
          </p:cNvPr>
          <p:cNvSpPr txBox="1"/>
          <p:nvPr/>
        </p:nvSpPr>
        <p:spPr>
          <a:xfrm>
            <a:off x="4332849" y="2790297"/>
            <a:ext cx="14958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1+9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2F664E-BDD3-4BF8-BD88-C05A89AEBB39}"/>
              </a:ext>
            </a:extLst>
          </p:cNvPr>
          <p:cNvSpPr txBox="1"/>
          <p:nvPr/>
        </p:nvSpPr>
        <p:spPr>
          <a:xfrm>
            <a:off x="4332848" y="3559738"/>
            <a:ext cx="14958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2+8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7B6480-F09A-413B-8FEF-FA5C7295B292}"/>
              </a:ext>
            </a:extLst>
          </p:cNvPr>
          <p:cNvSpPr txBox="1"/>
          <p:nvPr/>
        </p:nvSpPr>
        <p:spPr>
          <a:xfrm>
            <a:off x="6475829" y="1955409"/>
            <a:ext cx="16834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10+10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704894-6A9A-47AD-88CC-6A9EC16A418D}"/>
              </a:ext>
            </a:extLst>
          </p:cNvPr>
          <p:cNvSpPr txBox="1"/>
          <p:nvPr/>
        </p:nvSpPr>
        <p:spPr>
          <a:xfrm>
            <a:off x="6475828" y="2790295"/>
            <a:ext cx="16834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1+19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440F56-3E36-4DC9-BBBD-EB3F4B652F0E}"/>
              </a:ext>
            </a:extLst>
          </p:cNvPr>
          <p:cNvSpPr txBox="1"/>
          <p:nvPr/>
        </p:nvSpPr>
        <p:spPr>
          <a:xfrm>
            <a:off x="6475828" y="3559736"/>
            <a:ext cx="16834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2+18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9CBE34A-F97D-4F36-8CC2-74095913A703}"/>
              </a:ext>
            </a:extLst>
          </p:cNvPr>
          <p:cNvSpPr txBox="1"/>
          <p:nvPr/>
        </p:nvSpPr>
        <p:spPr>
          <a:xfrm>
            <a:off x="6475828" y="4329177"/>
            <a:ext cx="16834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15+5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B5BD02-101F-440E-8F92-CF0016EF48C8}"/>
              </a:ext>
            </a:extLst>
          </p:cNvPr>
          <p:cNvSpPr txBox="1"/>
          <p:nvPr/>
        </p:nvSpPr>
        <p:spPr>
          <a:xfrm>
            <a:off x="4332848" y="4329177"/>
            <a:ext cx="15896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5+5</a:t>
            </a:r>
          </a:p>
        </p:txBody>
      </p:sp>
    </p:spTree>
    <p:extLst>
      <p:ext uri="{BB962C8B-B14F-4D97-AF65-F5344CB8AC3E}">
        <p14:creationId xmlns:p14="http://schemas.microsoft.com/office/powerpoint/2010/main" val="212046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2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3F052F2-69A0-4697-A374-1D1B8B456BDF}"/>
              </a:ext>
            </a:extLst>
          </p:cNvPr>
          <p:cNvSpPr/>
          <p:nvPr/>
        </p:nvSpPr>
        <p:spPr>
          <a:xfrm>
            <a:off x="504092" y="569742"/>
            <a:ext cx="3505200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chemeClr val="tx1"/>
                </a:solidFill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FFB6DD2-6A9D-4990-8D98-D6659CD4B6BA}"/>
              </a:ext>
            </a:extLst>
          </p:cNvPr>
          <p:cNvSpPr/>
          <p:nvPr/>
        </p:nvSpPr>
        <p:spPr>
          <a:xfrm>
            <a:off x="4343400" y="2152357"/>
            <a:ext cx="3505200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chemeClr val="tx1"/>
                </a:solidFill>
                <a:latin typeface="Comic Sans MS" panose="030F0702030302020204" pitchFamily="66" charset="0"/>
              </a:rPr>
              <a:t>36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BDF295D-B707-4E81-9359-D7C7F32D5D3A}"/>
              </a:ext>
            </a:extLst>
          </p:cNvPr>
          <p:cNvSpPr/>
          <p:nvPr/>
        </p:nvSpPr>
        <p:spPr>
          <a:xfrm>
            <a:off x="8182708" y="569742"/>
            <a:ext cx="3505200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chemeClr val="tx1"/>
                </a:solidFill>
                <a:latin typeface="Comic Sans MS" panose="030F0702030302020204" pitchFamily="66" charset="0"/>
              </a:rPr>
              <a:t>48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E9DA4E3-8483-4E61-93D9-888069A96D44}"/>
              </a:ext>
            </a:extLst>
          </p:cNvPr>
          <p:cNvSpPr/>
          <p:nvPr/>
        </p:nvSpPr>
        <p:spPr>
          <a:xfrm>
            <a:off x="504092" y="3734973"/>
            <a:ext cx="3505200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chemeClr val="tx1"/>
                </a:solidFill>
                <a:latin typeface="Comic Sans MS" panose="030F0702030302020204" pitchFamily="66" charset="0"/>
              </a:rPr>
              <a:t>74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08E5928-973F-4361-B434-70152F2D5753}"/>
              </a:ext>
            </a:extLst>
          </p:cNvPr>
          <p:cNvSpPr/>
          <p:nvPr/>
        </p:nvSpPr>
        <p:spPr>
          <a:xfrm>
            <a:off x="8182708" y="3734973"/>
            <a:ext cx="3505200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>
                <a:solidFill>
                  <a:schemeClr val="tx1"/>
                </a:solidFill>
                <a:latin typeface="Comic Sans MS" panose="030F0702030302020204" pitchFamily="66" charset="0"/>
              </a:rPr>
              <a:t>63</a:t>
            </a:r>
          </a:p>
        </p:txBody>
      </p:sp>
    </p:spTree>
    <p:extLst>
      <p:ext uri="{BB962C8B-B14F-4D97-AF65-F5344CB8AC3E}">
        <p14:creationId xmlns:p14="http://schemas.microsoft.com/office/powerpoint/2010/main" val="2226019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8ECA6EE-1C02-414F-AB98-BD65ABE03F18}"/>
              </a:ext>
            </a:extLst>
          </p:cNvPr>
          <p:cNvSpPr/>
          <p:nvPr/>
        </p:nvSpPr>
        <p:spPr>
          <a:xfrm>
            <a:off x="422031" y="618978"/>
            <a:ext cx="4501662" cy="19272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Can you solve this in your head?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56 + 27 = ___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8EDD413-B3DB-456B-8361-A0568D11B2C3}"/>
              </a:ext>
            </a:extLst>
          </p:cNvPr>
          <p:cNvSpPr/>
          <p:nvPr/>
        </p:nvSpPr>
        <p:spPr>
          <a:xfrm>
            <a:off x="422031" y="2855742"/>
            <a:ext cx="4501662" cy="3826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We can use jottings to help us.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1ABFC3C-7C48-4121-ACC9-7FDB86F17C1A}"/>
              </a:ext>
            </a:extLst>
          </p:cNvPr>
          <p:cNvSpPr/>
          <p:nvPr/>
        </p:nvSpPr>
        <p:spPr>
          <a:xfrm>
            <a:off x="7268309" y="618978"/>
            <a:ext cx="4501662" cy="19272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Try this one.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49 + 25 = ___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268307" y="2855742"/>
            <a:ext cx="4501662" cy="3826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2B65AA-647C-4F78-B949-AEB029BA7130}"/>
              </a:ext>
            </a:extLst>
          </p:cNvPr>
          <p:cNvSpPr txBox="1"/>
          <p:nvPr/>
        </p:nvSpPr>
        <p:spPr>
          <a:xfrm>
            <a:off x="1125416" y="5008098"/>
            <a:ext cx="20257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56 + 7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3D8924F-F549-4058-ABB4-6D02AEE9BEFB}"/>
              </a:ext>
            </a:extLst>
          </p:cNvPr>
          <p:cNvSpPr txBox="1"/>
          <p:nvPr/>
        </p:nvSpPr>
        <p:spPr>
          <a:xfrm>
            <a:off x="1125415" y="5813863"/>
            <a:ext cx="2293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63 + 20 =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4B037F-B44E-4A50-AF84-6D29309750AC}"/>
              </a:ext>
            </a:extLst>
          </p:cNvPr>
          <p:cNvSpPr txBox="1"/>
          <p:nvPr/>
        </p:nvSpPr>
        <p:spPr>
          <a:xfrm>
            <a:off x="3418449" y="5008098"/>
            <a:ext cx="872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63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0A2BB5-1833-48E6-9D7F-F3C1EFFFBFF1}"/>
              </a:ext>
            </a:extLst>
          </p:cNvPr>
          <p:cNvSpPr txBox="1"/>
          <p:nvPr/>
        </p:nvSpPr>
        <p:spPr>
          <a:xfrm>
            <a:off x="3418448" y="5845126"/>
            <a:ext cx="872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83</a:t>
            </a:r>
          </a:p>
        </p:txBody>
      </p:sp>
    </p:spTree>
    <p:extLst>
      <p:ext uri="{BB962C8B-B14F-4D97-AF65-F5344CB8AC3E}">
        <p14:creationId xmlns:p14="http://schemas.microsoft.com/office/powerpoint/2010/main" val="843261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099495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36 + 42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23 + 48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52 + 34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37 + 66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89 + 74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75 + 69 =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1259057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36 + 21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23 + 34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52 + 23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37 + 12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49 + 21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75 + 14 =</a:t>
            </a:r>
          </a:p>
        </p:txBody>
      </p:sp>
    </p:spTree>
    <p:extLst>
      <p:ext uri="{BB962C8B-B14F-4D97-AF65-F5344CB8AC3E}">
        <p14:creationId xmlns:p14="http://schemas.microsoft.com/office/powerpoint/2010/main" val="32283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8ECA6EE-1C02-414F-AB98-BD65ABE03F18}"/>
              </a:ext>
            </a:extLst>
          </p:cNvPr>
          <p:cNvSpPr/>
          <p:nvPr/>
        </p:nvSpPr>
        <p:spPr>
          <a:xfrm>
            <a:off x="422031" y="618978"/>
            <a:ext cx="4501662" cy="19272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Can you solve this in your head?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84 – 37 = ___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8EDD413-B3DB-456B-8361-A0568D11B2C3}"/>
              </a:ext>
            </a:extLst>
          </p:cNvPr>
          <p:cNvSpPr/>
          <p:nvPr/>
        </p:nvSpPr>
        <p:spPr>
          <a:xfrm>
            <a:off x="422031" y="2855742"/>
            <a:ext cx="4501662" cy="3826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We can use jottings to help us.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1ABFC3C-7C48-4121-ACC9-7FDB86F17C1A}"/>
              </a:ext>
            </a:extLst>
          </p:cNvPr>
          <p:cNvSpPr/>
          <p:nvPr/>
        </p:nvSpPr>
        <p:spPr>
          <a:xfrm>
            <a:off x="7268309" y="618978"/>
            <a:ext cx="4501662" cy="19272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Try this one.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78 – 25 = ___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268307" y="2855742"/>
            <a:ext cx="4501662" cy="3826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2B65AA-647C-4F78-B949-AEB029BA7130}"/>
              </a:ext>
            </a:extLst>
          </p:cNvPr>
          <p:cNvSpPr txBox="1"/>
          <p:nvPr/>
        </p:nvSpPr>
        <p:spPr>
          <a:xfrm>
            <a:off x="1125416" y="5008098"/>
            <a:ext cx="20257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84 – 7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3D8924F-F549-4058-ABB4-6D02AEE9BEFB}"/>
              </a:ext>
            </a:extLst>
          </p:cNvPr>
          <p:cNvSpPr txBox="1"/>
          <p:nvPr/>
        </p:nvSpPr>
        <p:spPr>
          <a:xfrm>
            <a:off x="1125415" y="5813863"/>
            <a:ext cx="2293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77 – 30 =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4B037F-B44E-4A50-AF84-6D29309750AC}"/>
              </a:ext>
            </a:extLst>
          </p:cNvPr>
          <p:cNvSpPr txBox="1"/>
          <p:nvPr/>
        </p:nvSpPr>
        <p:spPr>
          <a:xfrm>
            <a:off x="3418449" y="5008098"/>
            <a:ext cx="872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77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0A2BB5-1833-48E6-9D7F-F3C1EFFFBFF1}"/>
              </a:ext>
            </a:extLst>
          </p:cNvPr>
          <p:cNvSpPr txBox="1"/>
          <p:nvPr/>
        </p:nvSpPr>
        <p:spPr>
          <a:xfrm>
            <a:off x="3418448" y="5845126"/>
            <a:ext cx="872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47</a:t>
            </a:r>
          </a:p>
        </p:txBody>
      </p:sp>
    </p:spTree>
    <p:extLst>
      <p:ext uri="{BB962C8B-B14F-4D97-AF65-F5344CB8AC3E}">
        <p14:creationId xmlns:p14="http://schemas.microsoft.com/office/powerpoint/2010/main" val="115263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099495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81 - 42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74 - 48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63 - 34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128 - 66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135 - 74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164 - 82 =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1259057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74 – 32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88 - 34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67 - 23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59 - 12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84 - 21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98 - 14 =</a:t>
            </a:r>
          </a:p>
        </p:txBody>
      </p:sp>
    </p:spTree>
    <p:extLst>
      <p:ext uri="{BB962C8B-B14F-4D97-AF65-F5344CB8AC3E}">
        <p14:creationId xmlns:p14="http://schemas.microsoft.com/office/powerpoint/2010/main" val="3134430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099495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How much have I got?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1259057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How much have I got?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901A5BFC-DDA7-4BBD-8432-55ABF677F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863" y="1618162"/>
            <a:ext cx="878498" cy="87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A9E82DBA-71A3-490F-B54B-675540AFE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888" y="1800137"/>
            <a:ext cx="1378927" cy="137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F81550CB-C0D1-4D62-8812-E92AF9B63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721" y="2940821"/>
            <a:ext cx="974404" cy="97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69921AD6-B838-4660-BFEE-E6380D7BD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571" y="3429000"/>
            <a:ext cx="1406553" cy="140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1A1A6C48-7B0C-44F3-8CB1-6F185B81F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952" y="4160536"/>
            <a:ext cx="1211971" cy="115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ee the source image">
            <a:extLst>
              <a:ext uri="{FF2B5EF4-FFF2-40B4-BE49-F238E27FC236}">
                <a16:creationId xmlns:a16="http://schemas.microsoft.com/office/drawing/2014/main" id="{54ADF971-D880-4D4E-B595-69CEFC693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327" y="4928662"/>
            <a:ext cx="1473121" cy="143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613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099495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How much have I got?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1259057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How much have I got?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8" descr="See the source image">
            <a:extLst>
              <a:ext uri="{FF2B5EF4-FFF2-40B4-BE49-F238E27FC236}">
                <a16:creationId xmlns:a16="http://schemas.microsoft.com/office/drawing/2014/main" id="{E247C312-C795-4599-A337-46A183493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049" y="3408123"/>
            <a:ext cx="1406553" cy="140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See the source image">
            <a:extLst>
              <a:ext uri="{FF2B5EF4-FFF2-40B4-BE49-F238E27FC236}">
                <a16:creationId xmlns:a16="http://schemas.microsoft.com/office/drawing/2014/main" id="{8F3A435B-A298-4EF1-8CE1-C58BAD412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1377" y="1800137"/>
            <a:ext cx="1406553" cy="140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See the source image">
            <a:extLst>
              <a:ext uri="{FF2B5EF4-FFF2-40B4-BE49-F238E27FC236}">
                <a16:creationId xmlns:a16="http://schemas.microsoft.com/office/drawing/2014/main" id="{1520E784-FB24-4DF8-8501-2218250EF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325" y="1838061"/>
            <a:ext cx="1406553" cy="140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See the source image">
            <a:extLst>
              <a:ext uri="{FF2B5EF4-FFF2-40B4-BE49-F238E27FC236}">
                <a16:creationId xmlns:a16="http://schemas.microsoft.com/office/drawing/2014/main" id="{E20B5718-1E87-4A56-9E10-5503E17AA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41" y="4347374"/>
            <a:ext cx="974404" cy="97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See the source image">
            <a:extLst>
              <a:ext uri="{FF2B5EF4-FFF2-40B4-BE49-F238E27FC236}">
                <a16:creationId xmlns:a16="http://schemas.microsoft.com/office/drawing/2014/main" id="{B294CC8E-10D2-44A1-99CC-FEACD2009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070" y="4440483"/>
            <a:ext cx="974404" cy="97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See the source image">
            <a:extLst>
              <a:ext uri="{FF2B5EF4-FFF2-40B4-BE49-F238E27FC236}">
                <a16:creationId xmlns:a16="http://schemas.microsoft.com/office/drawing/2014/main" id="{F0F05C61-6A96-4AC3-AEBA-312822CFE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689" y="5008094"/>
            <a:ext cx="1378927" cy="137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4848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Pick up 4 coins from the trays and add them up.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30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6BF738-2997-4A5A-8C51-07F56B81E5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524989" y="1185549"/>
            <a:ext cx="6220693" cy="448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6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9CFB2B-0A54-4474-BEF5-31D5F6FF1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633172" y="1133154"/>
            <a:ext cx="6306430" cy="45916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0B0E53-D59A-4316-B7EF-A04679D781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607529" y="2169583"/>
            <a:ext cx="6554115" cy="251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607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0526ED-7E12-44DC-B85E-E707FABF57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1215585" y="1476102"/>
            <a:ext cx="6687483" cy="39057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80738B-3D9A-484B-88A5-94267C16C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941451" y="1781778"/>
            <a:ext cx="6620799" cy="329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509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4663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Smash Up Numbers </a:t>
            </a:r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Roll your dice twice to make a two-digit number.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How many ways can you smash it up?</a:t>
            </a:r>
          </a:p>
        </p:txBody>
      </p:sp>
    </p:spTree>
    <p:extLst>
      <p:ext uri="{BB962C8B-B14F-4D97-AF65-F5344CB8AC3E}">
        <p14:creationId xmlns:p14="http://schemas.microsoft.com/office/powerpoint/2010/main" val="12070543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8ECA6EE-1C02-414F-AB98-BD65ABE03F18}"/>
              </a:ext>
            </a:extLst>
          </p:cNvPr>
          <p:cNvSpPr/>
          <p:nvPr/>
        </p:nvSpPr>
        <p:spPr>
          <a:xfrm>
            <a:off x="422031" y="175846"/>
            <a:ext cx="4501662" cy="23704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Some calculations need to be worked out with columns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123 + 274 = ___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8EDD413-B3DB-456B-8361-A0568D11B2C3}"/>
              </a:ext>
            </a:extLst>
          </p:cNvPr>
          <p:cNvSpPr/>
          <p:nvPr/>
        </p:nvSpPr>
        <p:spPr>
          <a:xfrm>
            <a:off x="422031" y="2855742"/>
            <a:ext cx="4501662" cy="3826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  148</a:t>
            </a:r>
          </a:p>
          <a:p>
            <a:pPr algn="ctr"/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+274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1ABFC3C-7C48-4121-ACC9-7FDB86F17C1A}"/>
              </a:ext>
            </a:extLst>
          </p:cNvPr>
          <p:cNvSpPr/>
          <p:nvPr/>
        </p:nvSpPr>
        <p:spPr>
          <a:xfrm>
            <a:off x="7268309" y="618978"/>
            <a:ext cx="4501662" cy="19272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Try this one.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649 + 225 = ___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268307" y="2855742"/>
            <a:ext cx="4501662" cy="3826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61ED030-3840-4648-A8E2-4C9E390B4355}"/>
              </a:ext>
            </a:extLst>
          </p:cNvPr>
          <p:cNvCxnSpPr>
            <a:cxnSpLocks/>
          </p:cNvCxnSpPr>
          <p:nvPr/>
        </p:nvCxnSpPr>
        <p:spPr>
          <a:xfrm>
            <a:off x="1796143" y="5078186"/>
            <a:ext cx="202474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F0B4054-78ED-4256-B21F-611E65D4CFE1}"/>
              </a:ext>
            </a:extLst>
          </p:cNvPr>
          <p:cNvCxnSpPr>
            <a:cxnSpLocks/>
          </p:cNvCxnSpPr>
          <p:nvPr/>
        </p:nvCxnSpPr>
        <p:spPr>
          <a:xfrm>
            <a:off x="1796142" y="5851072"/>
            <a:ext cx="202474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2864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8ECA6EE-1C02-414F-AB98-BD65ABE03F18}"/>
              </a:ext>
            </a:extLst>
          </p:cNvPr>
          <p:cNvSpPr/>
          <p:nvPr/>
        </p:nvSpPr>
        <p:spPr>
          <a:xfrm>
            <a:off x="422031" y="175846"/>
            <a:ext cx="4501662" cy="23704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Some calculations need to be worked out with columns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623 - 274 = ___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8EDD413-B3DB-456B-8361-A0568D11B2C3}"/>
              </a:ext>
            </a:extLst>
          </p:cNvPr>
          <p:cNvSpPr/>
          <p:nvPr/>
        </p:nvSpPr>
        <p:spPr>
          <a:xfrm>
            <a:off x="422031" y="2855742"/>
            <a:ext cx="4501662" cy="3826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  623</a:t>
            </a:r>
          </a:p>
          <a:p>
            <a:pPr algn="ctr"/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-274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1ABFC3C-7C48-4121-ACC9-7FDB86F17C1A}"/>
              </a:ext>
            </a:extLst>
          </p:cNvPr>
          <p:cNvSpPr/>
          <p:nvPr/>
        </p:nvSpPr>
        <p:spPr>
          <a:xfrm>
            <a:off x="7268309" y="618978"/>
            <a:ext cx="4501662" cy="19272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Try this one.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641 + 265 = ___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268307" y="2855742"/>
            <a:ext cx="4501662" cy="3826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61ED030-3840-4648-A8E2-4C9E390B4355}"/>
              </a:ext>
            </a:extLst>
          </p:cNvPr>
          <p:cNvCxnSpPr>
            <a:cxnSpLocks/>
          </p:cNvCxnSpPr>
          <p:nvPr/>
        </p:nvCxnSpPr>
        <p:spPr>
          <a:xfrm>
            <a:off x="1796143" y="5078186"/>
            <a:ext cx="202474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F0B4054-78ED-4256-B21F-611E65D4CFE1}"/>
              </a:ext>
            </a:extLst>
          </p:cNvPr>
          <p:cNvCxnSpPr>
            <a:cxnSpLocks/>
          </p:cNvCxnSpPr>
          <p:nvPr/>
        </p:nvCxnSpPr>
        <p:spPr>
          <a:xfrm>
            <a:off x="1796142" y="5851072"/>
            <a:ext cx="202474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94422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099495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536 + 342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623 + 248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452 + 334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737 + 166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489 + 274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725 + 169 =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1259057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236 + 321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423 + 234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652 + 323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437 + 312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649 + 221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475 + 314 =</a:t>
            </a:r>
          </a:p>
        </p:txBody>
      </p:sp>
    </p:spTree>
    <p:extLst>
      <p:ext uri="{BB962C8B-B14F-4D97-AF65-F5344CB8AC3E}">
        <p14:creationId xmlns:p14="http://schemas.microsoft.com/office/powerpoint/2010/main" val="9739841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099495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536 - 348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713 - 234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612 - 323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437 - 353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649 - 274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475 - 387 =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1259057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536 - 321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765 - 234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658 - 323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437 - 312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649 - 221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475 - 314 =</a:t>
            </a:r>
          </a:p>
        </p:txBody>
      </p:sp>
    </p:spTree>
    <p:extLst>
      <p:ext uri="{BB962C8B-B14F-4D97-AF65-F5344CB8AC3E}">
        <p14:creationId xmlns:p14="http://schemas.microsoft.com/office/powerpoint/2010/main" val="38178940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099495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1259057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 need to make 50p.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coins could I use?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69921AD6-B838-4660-BFEE-E6380D7BD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517" y="4132275"/>
            <a:ext cx="1406553" cy="140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1A1A6C48-7B0C-44F3-8CB1-6F185B81F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590" y="4347374"/>
            <a:ext cx="1211971" cy="115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ee the source image">
            <a:extLst>
              <a:ext uri="{FF2B5EF4-FFF2-40B4-BE49-F238E27FC236}">
                <a16:creationId xmlns:a16="http://schemas.microsoft.com/office/drawing/2014/main" id="{54ADF971-D880-4D4E-B595-69CEFC693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362" y="2165680"/>
            <a:ext cx="1473121" cy="143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See the source image">
            <a:extLst>
              <a:ext uri="{FF2B5EF4-FFF2-40B4-BE49-F238E27FC236}">
                <a16:creationId xmlns:a16="http://schemas.microsoft.com/office/drawing/2014/main" id="{D94C3015-0DBA-4E51-B66A-D3EEAF6FA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897" y="4349669"/>
            <a:ext cx="1211971" cy="115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See the source image">
            <a:extLst>
              <a:ext uri="{FF2B5EF4-FFF2-40B4-BE49-F238E27FC236}">
                <a16:creationId xmlns:a16="http://schemas.microsoft.com/office/drawing/2014/main" id="{DF2F2FA2-CEDE-4248-8C4B-6141079B6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301" y="768978"/>
            <a:ext cx="1406553" cy="140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See the source image">
            <a:extLst>
              <a:ext uri="{FF2B5EF4-FFF2-40B4-BE49-F238E27FC236}">
                <a16:creationId xmlns:a16="http://schemas.microsoft.com/office/drawing/2014/main" id="{CD12F5F4-6B59-4645-9CED-4FE3D52F8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660" y="768978"/>
            <a:ext cx="1406553" cy="140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See the source image">
            <a:extLst>
              <a:ext uri="{FF2B5EF4-FFF2-40B4-BE49-F238E27FC236}">
                <a16:creationId xmlns:a16="http://schemas.microsoft.com/office/drawing/2014/main" id="{72142956-34FC-46CB-928A-D93F69786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301" y="2406889"/>
            <a:ext cx="1406553" cy="140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See the source image">
            <a:extLst>
              <a:ext uri="{FF2B5EF4-FFF2-40B4-BE49-F238E27FC236}">
                <a16:creationId xmlns:a16="http://schemas.microsoft.com/office/drawing/2014/main" id="{1E09D739-3FE7-4A9D-AD12-D121E839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4403" y="2406889"/>
            <a:ext cx="1406553" cy="140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See the source image">
            <a:extLst>
              <a:ext uri="{FF2B5EF4-FFF2-40B4-BE49-F238E27FC236}">
                <a16:creationId xmlns:a16="http://schemas.microsoft.com/office/drawing/2014/main" id="{03E960C1-6BCC-4E1D-94B3-5DBB9CDB0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4993" y="4148746"/>
            <a:ext cx="1406553" cy="140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468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280349"/>
            <a:ext cx="10754752" cy="62973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coins could you use?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Pick up a Price Tag and show the coins you would use to make the amount.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D543AC3E-0F49-4E1F-85F6-82F410ED7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590" y="2155372"/>
            <a:ext cx="3798819" cy="4272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645A88-EC17-49E6-AB56-F49F7BC57275}"/>
              </a:ext>
            </a:extLst>
          </p:cNvPr>
          <p:cNvSpPr txBox="1"/>
          <p:nvPr/>
        </p:nvSpPr>
        <p:spPr>
          <a:xfrm rot="1739693">
            <a:off x="5122294" y="4884640"/>
            <a:ext cx="14650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46p</a:t>
            </a:r>
          </a:p>
        </p:txBody>
      </p:sp>
    </p:spTree>
    <p:extLst>
      <p:ext uri="{BB962C8B-B14F-4D97-AF65-F5344CB8AC3E}">
        <p14:creationId xmlns:p14="http://schemas.microsoft.com/office/powerpoint/2010/main" val="30182637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Alfie wanted to buy some new shoes which cost £25.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He was given £5 for Christmas and £6 for his birthday.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How much more does he need to buy the shoes?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2521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There were 500 beads in the jar. 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120 were red.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150 were blue.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The rest of the beads were green.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How many beads were green?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3772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739CB16-D486-4835-BC62-6AD18EB2E7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839996" y="1357023"/>
            <a:ext cx="6230219" cy="41439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3E2E4AD-2CFF-4DF9-B54A-6629579747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655122" y="1017001"/>
            <a:ext cx="6220693" cy="481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96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820D60-DFFD-4F99-9967-8C46BF2954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382796" y="971206"/>
            <a:ext cx="6230219" cy="491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727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928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E1ED1C9660C54BAA03707A1B7387C8" ma:contentTypeVersion="9" ma:contentTypeDescription="Create a new document." ma:contentTypeScope="" ma:versionID="4bebde8a5566df27547fa833aa101622">
  <xsd:schema xmlns:xsd="http://www.w3.org/2001/XMLSchema" xmlns:xs="http://www.w3.org/2001/XMLSchema" xmlns:p="http://schemas.microsoft.com/office/2006/metadata/properties" xmlns:ns3="8ed53132-5a80-4a5a-869b-a3afe51c7e8a" targetNamespace="http://schemas.microsoft.com/office/2006/metadata/properties" ma:root="true" ma:fieldsID="2c6c136b7639ca15ba791e0c35f9d846" ns3:_="">
    <xsd:import namespace="8ed53132-5a80-4a5a-869b-a3afe51c7e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d53132-5a80-4a5a-869b-a3afe51c7e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D845B34-8E24-4BF2-BE1F-78264A3BAAA9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8ed53132-5a80-4a5a-869b-a3afe51c7e8a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FFA4EC9-19BE-4487-BDD5-A371C20CBE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d53132-5a80-4a5a-869b-a3afe51c7e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7A4FA8A-E903-4858-9A53-5A3630D7F9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966</Words>
  <Application>Microsoft Office PowerPoint</Application>
  <PresentationFormat>Widescreen</PresentationFormat>
  <Paragraphs>321</Paragraphs>
  <Slides>26</Slides>
  <Notes>25</Notes>
  <HiddenSlides>5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 Russell</dc:creator>
  <cp:lastModifiedBy>Janine Nayler</cp:lastModifiedBy>
  <cp:revision>6</cp:revision>
  <dcterms:created xsi:type="dcterms:W3CDTF">2020-12-31T16:14:53Z</dcterms:created>
  <dcterms:modified xsi:type="dcterms:W3CDTF">2021-01-04T12:56:04Z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0x0101009BE1ED1C9660C54BAA03707A1B7387C8</vt:lpwstr>
  </property>
</Properties>
</file>