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71" r:id="rId4"/>
    <p:sldId id="272" r:id="rId5"/>
    <p:sldId id="273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Sassoon Infant Rg" panose="02000503030000020003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EF3B428-BFF6-4679-B8FC-7A80F28D3403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DC914-963B-443E-B842-586F6A8DE3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DB45DB-33E2-4BBB-95D0-7C352DCA1DF3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339387-550D-4B10-A7A1-4C9B3BCC2C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962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27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221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52735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261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file:///\\FP01.ifield.school\Staff_Resources\Staff%20Only\Curriculum\Home%20Learning%20Packs\Classes\Heron\Term%204\Counting%20Songs\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-10 Super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313" y="688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ound Butto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587375"/>
            <a:ext cx="814387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55650" y="1631950"/>
            <a:ext cx="76327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1, 2, 3, 4, 5, take my super-car to drive.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6, 7, 8, 9, 10, turns into a bike again.</a:t>
            </a:r>
          </a:p>
        </p:txBody>
      </p:sp>
      <p:pic>
        <p:nvPicPr>
          <p:cNvPr id="10245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3305175"/>
            <a:ext cx="3830637" cy="342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. 1-10 Super Song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36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11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1631950"/>
            <a:ext cx="76327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10, 9, 8, 7, 6, practising my hero kicks.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5, 4, 3, 2 and 1, super-speedy super-run.</a:t>
            </a: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99"/>
          <a:stretch>
            <a:fillRect/>
          </a:stretch>
        </p:blipFill>
        <p:spPr bwMode="auto">
          <a:xfrm>
            <a:off x="209550" y="3205163"/>
            <a:ext cx="2894013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811">
            <a:off x="6281738" y="3078163"/>
            <a:ext cx="2214562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341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1631950"/>
            <a:ext cx="76327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1, 2, 3, 4, 5, into water I can dive.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6, 7, 8, 9, 10, super-suit is dry again.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3430588"/>
            <a:ext cx="4211638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24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1631950"/>
            <a:ext cx="76327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10, 9, 8, 7, 6, come and see my super tricks.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600">
                <a:solidFill>
                  <a:schemeClr val="tx1"/>
                </a:solidFill>
              </a:rPr>
              <a:t>5, 4, 3, 2 and 1, being super’s so much fun. 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3278188"/>
            <a:ext cx="3581400" cy="275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98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296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124</Words>
  <Application>Microsoft Office PowerPoint</Application>
  <PresentationFormat>On-screen Show (4:3)</PresentationFormat>
  <Paragraphs>8</Paragraphs>
  <Slides>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Twinkl SemiBold</vt:lpstr>
      <vt:lpstr>Twinkl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Janine Nayler</cp:lastModifiedBy>
  <cp:revision>7</cp:revision>
  <dcterms:created xsi:type="dcterms:W3CDTF">2017-01-25T15:16:49Z</dcterms:created>
  <dcterms:modified xsi:type="dcterms:W3CDTF">2021-02-11T15:45:49Z</dcterms:modified>
</cp:coreProperties>
</file>