
<file path=[Content_Types].xml><?xml version="1.0" encoding="utf-8"?>
<Types xmlns="http://schemas.openxmlformats.org/package/2006/content-types">
  <Default Extension="png" ContentType="image/png"/>
  <Default Extension="mp3" ContentType="audio/mpeg"/>
  <Default Extension="wmf" ContentType="image/x-wmf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303" r:id="rId6"/>
    <p:sldId id="272" r:id="rId7"/>
    <p:sldId id="280" r:id="rId8"/>
    <p:sldId id="294" r:id="rId9"/>
    <p:sldId id="281" r:id="rId10"/>
    <p:sldId id="282" r:id="rId11"/>
    <p:sldId id="289" r:id="rId12"/>
    <p:sldId id="279" r:id="rId13"/>
    <p:sldId id="297" r:id="rId14"/>
    <p:sldId id="260" r:id="rId15"/>
    <p:sldId id="268" r:id="rId16"/>
    <p:sldId id="261" r:id="rId17"/>
    <p:sldId id="269" r:id="rId18"/>
    <p:sldId id="296" r:id="rId19"/>
    <p:sldId id="267" r:id="rId20"/>
    <p:sldId id="259" r:id="rId21"/>
    <p:sldId id="298" r:id="rId22"/>
    <p:sldId id="263" r:id="rId23"/>
    <p:sldId id="270" r:id="rId24"/>
    <p:sldId id="264" r:id="rId25"/>
    <p:sldId id="295" r:id="rId26"/>
    <p:sldId id="257" r:id="rId27"/>
    <p:sldId id="265" r:id="rId28"/>
    <p:sldId id="258" r:id="rId29"/>
    <p:sldId id="266" r:id="rId30"/>
    <p:sldId id="300" r:id="rId31"/>
    <p:sldId id="301" r:id="rId32"/>
    <p:sldId id="302" r:id="rId33"/>
    <p:sldId id="28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03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114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04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279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962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3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876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377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620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573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956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79312-5E01-4AFB-A068-797D7003FF48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35B4B-3961-4EAF-ADBA-E74BE44D8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415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/3.0/" TargetMode="External"/><Relationship Id="rId2" Type="http://schemas.openxmlformats.org/officeDocument/2006/relationships/hyperlink" Target="https://pngimg.com/download/1459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://www.all-flags-world.com/country-flag/England/national-english-flag.php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9.WMF"/><Relationship Id="rId11" Type="http://schemas.openxmlformats.org/officeDocument/2006/relationships/image" Target="../media/image6.png"/><Relationship Id="rId5" Type="http://schemas.openxmlformats.org/officeDocument/2006/relationships/image" Target="../media/image8.PNG"/><Relationship Id="rId10" Type="http://schemas.openxmlformats.org/officeDocument/2006/relationships/image" Target="../media/image13.WMF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17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7.mp3"/><Relationship Id="rId7" Type="http://schemas.microsoft.com/office/2007/relationships/hdphoto" Target="../media/hdphoto3.wdp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p3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6.png"/><Relationship Id="rId4" Type="http://schemas.openxmlformats.org/officeDocument/2006/relationships/image" Target="../media/image1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6.png"/><Relationship Id="rId4" Type="http://schemas.openxmlformats.org/officeDocument/2006/relationships/image" Target="../media/image1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241621&amp;picture=german-flag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6.png"/><Relationship Id="rId5" Type="http://schemas.openxmlformats.org/officeDocument/2006/relationships/hyperlink" Target="https://www.publicdomainpictures.net/en/view-image.php?image=241621&amp;picture=german-flag" TargetMode="External"/><Relationship Id="rId4" Type="http://schemas.openxmlformats.org/officeDocument/2006/relationships/image" Target="../media/image20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241621&amp;picture=german-flag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image" Target="../media/image6.png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3612" y="2680224"/>
            <a:ext cx="9144000" cy="2387600"/>
          </a:xfrm>
        </p:spPr>
        <p:txBody>
          <a:bodyPr>
            <a:noAutofit/>
          </a:bodyPr>
          <a:lstStyle/>
          <a:p>
            <a:r>
              <a:rPr lang="en-GB" sz="7200" b="1" dirty="0">
                <a:solidFill>
                  <a:schemeClr val="bg1"/>
                </a:solidFill>
              </a:rPr>
              <a:t>Children </a:t>
            </a:r>
            <a:br>
              <a:rPr lang="en-GB" sz="7200" b="1" dirty="0">
                <a:solidFill>
                  <a:schemeClr val="bg1"/>
                </a:solidFill>
              </a:rPr>
            </a:br>
            <a:r>
              <a:rPr lang="en-GB" sz="7200" b="1" dirty="0">
                <a:solidFill>
                  <a:schemeClr val="bg1"/>
                </a:solidFill>
              </a:rPr>
              <a:t>of </a:t>
            </a:r>
            <a:br>
              <a:rPr lang="en-GB" sz="7200" b="1" dirty="0">
                <a:solidFill>
                  <a:schemeClr val="bg1"/>
                </a:solidFill>
              </a:rPr>
            </a:br>
            <a:r>
              <a:rPr lang="en-GB" sz="7200" b="1" dirty="0">
                <a:solidFill>
                  <a:schemeClr val="bg1"/>
                </a:solidFill>
              </a:rPr>
              <a:t>The </a:t>
            </a:r>
            <a:br>
              <a:rPr lang="en-GB" sz="7200" b="1" dirty="0">
                <a:solidFill>
                  <a:schemeClr val="bg1"/>
                </a:solidFill>
              </a:rPr>
            </a:br>
            <a:r>
              <a:rPr lang="en-GB" sz="7200" b="1" dirty="0">
                <a:solidFill>
                  <a:schemeClr val="bg1"/>
                </a:solidFill>
              </a:rPr>
              <a:t>World</a:t>
            </a:r>
          </a:p>
        </p:txBody>
      </p:sp>
      <p:pic>
        <p:nvPicPr>
          <p:cNvPr id="1026" name="Picture 2" descr="C:\Users\Hannah\AppData\Local\Microsoft\Windows\Temporary Internet Files\Content.IE5\JM5CSF7V\MC90043256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019" y="3874024"/>
            <a:ext cx="2983976" cy="298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nah\AppData\Local\Microsoft\Windows\Temporary Internet Files\Content.IE5\KMZGUBQ1\MC90043619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9888">
            <a:off x="10166169" y="3323078"/>
            <a:ext cx="1828572" cy="172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nah\AppData\Local\Microsoft\Windows\Temporary Internet Files\Content.IE5\2Z4NGIZP\MC9003635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77" y="5003271"/>
            <a:ext cx="1801368" cy="157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862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3626545-A895-41D1-BE00-904A8B66A3E1}"/>
              </a:ext>
            </a:extLst>
          </p:cNvPr>
          <p:cNvSpPr txBox="1"/>
          <p:nvPr/>
        </p:nvSpPr>
        <p:spPr>
          <a:xfrm>
            <a:off x="0" y="6749868"/>
            <a:ext cx="12192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2" tooltip="https://pngimg.com/download/14592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3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33AFF2-4DF6-4A5F-84DA-AAE6EC6199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83CFDD-0850-479D-93BA-A9015AFFF498}"/>
              </a:ext>
            </a:extLst>
          </p:cNvPr>
          <p:cNvSpPr txBox="1"/>
          <p:nvPr/>
        </p:nvSpPr>
        <p:spPr>
          <a:xfrm>
            <a:off x="381000" y="6858000"/>
            <a:ext cx="1143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://www.all-flags-world.com/country-flag/England/national-english-flag.php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nc-sa/3.0/"/>
              </a:rPr>
              <a:t>CC BY-SA-NC</a:t>
            </a:r>
            <a:endParaRPr lang="en-GB" sz="900"/>
          </a:p>
        </p:txBody>
      </p:sp>
      <p:sp>
        <p:nvSpPr>
          <p:cNvPr id="3" name="Rectangle 2"/>
          <p:cNvSpPr/>
          <p:nvPr/>
        </p:nvSpPr>
        <p:spPr>
          <a:xfrm>
            <a:off x="2272683" y="2820936"/>
            <a:ext cx="872698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England Woodpecker</a:t>
            </a:r>
            <a:endParaRPr lang="en-US" sz="6600" b="1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641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8"/>
          <a:stretch/>
        </p:blipFill>
        <p:spPr>
          <a:xfrm>
            <a:off x="6742884" y="3238500"/>
            <a:ext cx="4650912" cy="37465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77800"/>
            <a:ext cx="12192000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Children of The World</a:t>
            </a:r>
          </a:p>
          <a:p>
            <a:pPr algn="ctr"/>
            <a:endParaRPr lang="en-GB" dirty="0"/>
          </a:p>
          <a:p>
            <a:r>
              <a:rPr lang="en-GB" sz="4000" b="1" dirty="0"/>
              <a:t>Chorus:		Children of the world celebrate Christmas,</a:t>
            </a:r>
          </a:p>
          <a:p>
            <a:r>
              <a:rPr lang="en-GB" sz="4000" b="1" dirty="0"/>
              <a:t>		Children of the world wherever you are,</a:t>
            </a:r>
          </a:p>
          <a:p>
            <a:r>
              <a:rPr lang="en-GB" sz="4000" b="1" dirty="0"/>
              <a:t>		Children of the world singing together,</a:t>
            </a:r>
          </a:p>
          <a:p>
            <a:r>
              <a:rPr lang="en-GB" sz="4000" b="1" dirty="0"/>
              <a:t>		Make the light of hope shine like a star.</a:t>
            </a:r>
          </a:p>
          <a:p>
            <a:endParaRPr lang="en-GB" sz="4000" b="1" dirty="0"/>
          </a:p>
          <a:p>
            <a:r>
              <a:rPr lang="en-GB" sz="4000" b="1" dirty="0"/>
              <a:t>Join together,</a:t>
            </a:r>
          </a:p>
          <a:p>
            <a:r>
              <a:rPr lang="en-GB" sz="4000" b="1" dirty="0"/>
              <a:t>Let our hands circle the earth,</a:t>
            </a:r>
          </a:p>
          <a:p>
            <a:r>
              <a:rPr lang="en-GB" sz="4000" b="1" dirty="0"/>
              <a:t>Join together,</a:t>
            </a:r>
          </a:p>
          <a:p>
            <a:r>
              <a:rPr lang="en-GB" sz="4000" b="1" dirty="0"/>
              <a:t>Celebrate Jesus’ birth.</a:t>
            </a:r>
          </a:p>
          <a:p>
            <a:endParaRPr lang="en-GB" b="1" dirty="0"/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09 Children Of The Worl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59498" y="6172200"/>
            <a:ext cx="5334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14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numSld="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300" y="216238"/>
            <a:ext cx="10871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/>
              <a:t>Chorus:	Children of the world celebrate 				Christmas,</a:t>
            </a:r>
          </a:p>
          <a:p>
            <a:r>
              <a:rPr lang="en-GB" sz="4000" b="1" dirty="0"/>
              <a:t>		Children of the world wherever you are,</a:t>
            </a:r>
          </a:p>
          <a:p>
            <a:r>
              <a:rPr lang="en-GB" sz="4000" b="1" dirty="0"/>
              <a:t>		Children of the world singing together,</a:t>
            </a:r>
          </a:p>
          <a:p>
            <a:r>
              <a:rPr lang="en-GB" sz="4000" b="1" dirty="0"/>
              <a:t>		Make the light of hope shine like a star.</a:t>
            </a:r>
          </a:p>
          <a:p>
            <a:r>
              <a:rPr lang="en-GB" sz="4000" b="1" dirty="0"/>
              <a:t>		Shine like a star,</a:t>
            </a:r>
          </a:p>
          <a:p>
            <a:r>
              <a:rPr lang="en-GB" sz="4000" b="1" dirty="0"/>
              <a:t>		Wherever you are,</a:t>
            </a:r>
          </a:p>
          <a:p>
            <a:r>
              <a:rPr lang="en-GB" sz="4000" b="1" dirty="0"/>
              <a:t>		Children of the world.</a:t>
            </a:r>
          </a:p>
        </p:txBody>
      </p:sp>
    </p:spTree>
    <p:extLst>
      <p:ext uri="{BB962C8B-B14F-4D97-AF65-F5344CB8AC3E}">
        <p14:creationId xmlns:p14="http://schemas.microsoft.com/office/powerpoint/2010/main" val="3360206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544"/>
            <a:ext cx="12192000" cy="68977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1243" y="1556068"/>
            <a:ext cx="456951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France</a:t>
            </a:r>
          </a:p>
          <a:p>
            <a:pPr algn="ctr"/>
            <a:r>
              <a:rPr lang="en-US" sz="80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Willow Class</a:t>
            </a:r>
            <a:endParaRPr lang="en-US" sz="80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251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77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fr-FR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980" y="0"/>
            <a:ext cx="11863140" cy="6693408"/>
          </a:xfrm>
        </p:spPr>
        <p:txBody>
          <a:bodyPr>
            <a:normAutofit lnSpcReduction="10000"/>
          </a:bodyPr>
          <a:lstStyle/>
          <a:p>
            <a:r>
              <a:rPr lang="en-GB" u="sng" dirty="0"/>
              <a:t>Noel</a:t>
            </a:r>
          </a:p>
          <a:p>
            <a:r>
              <a:rPr lang="en-GB" dirty="0"/>
              <a:t>Pere Noel, </a:t>
            </a:r>
            <a:r>
              <a:rPr lang="en-GB" dirty="0" err="1"/>
              <a:t>sapins</a:t>
            </a:r>
            <a:r>
              <a:rPr lang="en-GB" dirty="0"/>
              <a:t> </a:t>
            </a:r>
            <a:r>
              <a:rPr lang="en-GB" dirty="0" err="1"/>
              <a:t>verts</a:t>
            </a:r>
            <a:r>
              <a:rPr lang="en-GB" dirty="0"/>
              <a:t>, beaucoup de </a:t>
            </a:r>
            <a:r>
              <a:rPr lang="en-GB" dirty="0" err="1"/>
              <a:t>bougie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Boules de </a:t>
            </a:r>
            <a:r>
              <a:rPr lang="en-GB" dirty="0" err="1"/>
              <a:t>neige</a:t>
            </a:r>
            <a:r>
              <a:rPr lang="en-GB" dirty="0"/>
              <a:t>, </a:t>
            </a:r>
            <a:r>
              <a:rPr lang="en-GB" dirty="0" err="1"/>
              <a:t>grands</a:t>
            </a:r>
            <a:r>
              <a:rPr lang="en-GB" dirty="0"/>
              <a:t> </a:t>
            </a:r>
            <a:r>
              <a:rPr lang="en-GB" dirty="0" err="1"/>
              <a:t>cadeaux</a:t>
            </a:r>
            <a:r>
              <a:rPr lang="en-GB" dirty="0"/>
              <a:t> avec ma </a:t>
            </a:r>
            <a:r>
              <a:rPr lang="en-GB" dirty="0" err="1"/>
              <a:t>famille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Chorus:  </a:t>
            </a:r>
            <a:r>
              <a:rPr lang="en-GB" dirty="0" err="1"/>
              <a:t>C’est</a:t>
            </a:r>
            <a:r>
              <a:rPr lang="en-GB" dirty="0"/>
              <a:t> le Noel. </a:t>
            </a:r>
            <a:r>
              <a:rPr lang="en-GB" dirty="0" err="1"/>
              <a:t>Ce’st</a:t>
            </a:r>
            <a:r>
              <a:rPr lang="en-GB" dirty="0"/>
              <a:t> le Noel. </a:t>
            </a:r>
            <a:r>
              <a:rPr lang="en-GB" dirty="0" err="1"/>
              <a:t>C’est</a:t>
            </a:r>
            <a:r>
              <a:rPr lang="en-GB" dirty="0"/>
              <a:t> le Noel </a:t>
            </a:r>
          </a:p>
          <a:p>
            <a:r>
              <a:rPr lang="en-GB" dirty="0"/>
              <a:t>Au jour </a:t>
            </a:r>
            <a:r>
              <a:rPr lang="en-GB" dirty="0" err="1"/>
              <a:t>d’hui</a:t>
            </a:r>
            <a:endParaRPr lang="en-GB" dirty="0"/>
          </a:p>
          <a:p>
            <a:r>
              <a:rPr lang="en-GB" dirty="0" err="1"/>
              <a:t>C’est</a:t>
            </a:r>
            <a:r>
              <a:rPr lang="en-GB" dirty="0"/>
              <a:t> le Noel. </a:t>
            </a:r>
            <a:r>
              <a:rPr lang="en-GB" dirty="0" err="1"/>
              <a:t>Ce’st</a:t>
            </a:r>
            <a:r>
              <a:rPr lang="en-GB" dirty="0"/>
              <a:t> le Noel. </a:t>
            </a:r>
            <a:r>
              <a:rPr lang="en-GB" dirty="0" err="1"/>
              <a:t>C’est</a:t>
            </a:r>
            <a:r>
              <a:rPr lang="en-GB" dirty="0"/>
              <a:t> le Noel </a:t>
            </a:r>
          </a:p>
          <a:p>
            <a:r>
              <a:rPr lang="en-GB" dirty="0" err="1"/>
              <a:t>Oui</a:t>
            </a:r>
            <a:r>
              <a:rPr lang="en-GB" dirty="0"/>
              <a:t> </a:t>
            </a:r>
            <a:r>
              <a:rPr lang="en-GB" dirty="0" err="1"/>
              <a:t>Oui</a:t>
            </a:r>
            <a:r>
              <a:rPr lang="en-GB" dirty="0"/>
              <a:t>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97" y="938021"/>
            <a:ext cx="1091184" cy="10911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065" y="816864"/>
            <a:ext cx="678561" cy="13284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646" y="904120"/>
            <a:ext cx="1236953" cy="12412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064" y="2692744"/>
            <a:ext cx="1851850" cy="1605961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682" y="2706527"/>
            <a:ext cx="1940243" cy="19402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846" y="2849309"/>
            <a:ext cx="1826057" cy="1321308"/>
          </a:xfrm>
          <a:prstGeom prst="rect">
            <a:avLst/>
          </a:prstGeom>
        </p:spPr>
      </p:pic>
      <p:pic>
        <p:nvPicPr>
          <p:cNvPr id="4" name="C'est le Noe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896037" y="5412205"/>
            <a:ext cx="470998" cy="47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15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numSld="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53"/>
            <a:ext cx="12192000" cy="68977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09728"/>
            <a:ext cx="1219200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Noel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Pere Noel </a:t>
            </a:r>
            <a:r>
              <a:rPr lang="en-GB" sz="2400" dirty="0" err="1"/>
              <a:t>est</a:t>
            </a:r>
            <a:r>
              <a:rPr lang="en-GB" sz="2400" dirty="0"/>
              <a:t> Rouge.  Grand </a:t>
            </a:r>
            <a:r>
              <a:rPr lang="en-GB" sz="2400" dirty="0" err="1"/>
              <a:t>Sapins</a:t>
            </a:r>
            <a:r>
              <a:rPr lang="en-GB" sz="2400" dirty="0"/>
              <a:t> </a:t>
            </a:r>
            <a:r>
              <a:rPr lang="en-GB" sz="2400" dirty="0" err="1"/>
              <a:t>sont</a:t>
            </a:r>
            <a:r>
              <a:rPr lang="en-GB" sz="2400" dirty="0"/>
              <a:t> vert.</a:t>
            </a:r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Les </a:t>
            </a:r>
            <a:r>
              <a:rPr lang="en-GB" sz="2400" dirty="0" err="1"/>
              <a:t>bougies</a:t>
            </a:r>
            <a:r>
              <a:rPr lang="en-GB" sz="2400" dirty="0"/>
              <a:t> </a:t>
            </a:r>
            <a:r>
              <a:rPr lang="en-GB" sz="2400" dirty="0" err="1"/>
              <a:t>sont</a:t>
            </a:r>
            <a:r>
              <a:rPr lang="en-GB" sz="2400" dirty="0"/>
              <a:t> </a:t>
            </a:r>
            <a:r>
              <a:rPr lang="en-GB" sz="2400" dirty="0" err="1"/>
              <a:t>jaunes</a:t>
            </a:r>
            <a:r>
              <a:rPr lang="en-GB" sz="2400" dirty="0"/>
              <a:t>.  Boules de </a:t>
            </a:r>
            <a:r>
              <a:rPr lang="en-GB" sz="2400" dirty="0" err="1"/>
              <a:t>neige</a:t>
            </a:r>
            <a:r>
              <a:rPr lang="en-GB" sz="2400" dirty="0"/>
              <a:t> </a:t>
            </a:r>
            <a:r>
              <a:rPr lang="en-GB" sz="2400" dirty="0" err="1"/>
              <a:t>sont</a:t>
            </a:r>
            <a:r>
              <a:rPr lang="en-GB" sz="2400" dirty="0"/>
              <a:t> </a:t>
            </a:r>
            <a:r>
              <a:rPr lang="en-GB" sz="2400" dirty="0" err="1"/>
              <a:t>blancs</a:t>
            </a:r>
            <a:r>
              <a:rPr lang="en-GB" sz="2400" dirty="0"/>
              <a:t>.</a:t>
            </a:r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Chorus:  </a:t>
            </a:r>
            <a:r>
              <a:rPr lang="en-GB" sz="2400" dirty="0" err="1"/>
              <a:t>C’est</a:t>
            </a:r>
            <a:r>
              <a:rPr lang="en-GB" sz="2400" dirty="0"/>
              <a:t> le Noel. </a:t>
            </a:r>
            <a:r>
              <a:rPr lang="en-GB" sz="2400" dirty="0" err="1"/>
              <a:t>Ce’st</a:t>
            </a:r>
            <a:r>
              <a:rPr lang="en-GB" sz="2400" dirty="0"/>
              <a:t> le Noel. </a:t>
            </a:r>
            <a:r>
              <a:rPr lang="en-GB" sz="2400" dirty="0" err="1"/>
              <a:t>C’est</a:t>
            </a:r>
            <a:r>
              <a:rPr lang="en-GB" sz="2400" dirty="0"/>
              <a:t> le Noel </a:t>
            </a:r>
          </a:p>
          <a:p>
            <a:pPr algn="ctr"/>
            <a:r>
              <a:rPr lang="en-GB" sz="2400" dirty="0"/>
              <a:t>Au jour </a:t>
            </a:r>
            <a:r>
              <a:rPr lang="en-GB" sz="2400" dirty="0" err="1"/>
              <a:t>d’hui</a:t>
            </a:r>
            <a:endParaRPr lang="en-GB" sz="2400" dirty="0"/>
          </a:p>
          <a:p>
            <a:pPr algn="ctr"/>
            <a:r>
              <a:rPr lang="en-GB" sz="2400" dirty="0" err="1"/>
              <a:t>C’est</a:t>
            </a:r>
            <a:r>
              <a:rPr lang="en-GB" sz="2400" dirty="0"/>
              <a:t> le Noel. </a:t>
            </a:r>
            <a:r>
              <a:rPr lang="en-GB" sz="2400" dirty="0" err="1"/>
              <a:t>Ce’st</a:t>
            </a:r>
            <a:r>
              <a:rPr lang="en-GB" sz="2400" dirty="0"/>
              <a:t> le Noel. </a:t>
            </a:r>
            <a:r>
              <a:rPr lang="en-GB" sz="2400" dirty="0" err="1"/>
              <a:t>C’est</a:t>
            </a:r>
            <a:r>
              <a:rPr lang="en-GB" sz="2400" dirty="0"/>
              <a:t> le Noel </a:t>
            </a:r>
          </a:p>
          <a:p>
            <a:pPr algn="ctr"/>
            <a:r>
              <a:rPr lang="en-GB" sz="2400" dirty="0" err="1"/>
              <a:t>Oui</a:t>
            </a:r>
            <a:r>
              <a:rPr lang="en-GB" sz="2400" dirty="0"/>
              <a:t> </a:t>
            </a:r>
            <a:r>
              <a:rPr lang="en-GB" sz="2400" dirty="0" err="1"/>
              <a:t>Oui</a:t>
            </a:r>
            <a:r>
              <a:rPr lang="en-GB" sz="2400" dirty="0"/>
              <a:t>!</a:t>
            </a:r>
          </a:p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97" y="1255013"/>
            <a:ext cx="1091184" cy="10911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242" y="1255013"/>
            <a:ext cx="678561" cy="13284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20" y="3146685"/>
            <a:ext cx="1236953" cy="12412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12862"/>
            <a:ext cx="1851850" cy="1605961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8" name="5-Point Star 7"/>
          <p:cNvSpPr/>
          <p:nvPr/>
        </p:nvSpPr>
        <p:spPr>
          <a:xfrm>
            <a:off x="4913376" y="1395602"/>
            <a:ext cx="877824" cy="810005"/>
          </a:xfrm>
          <a:prstGeom prst="star5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8098821" y="1395602"/>
            <a:ext cx="877824" cy="810005"/>
          </a:xfrm>
          <a:prstGeom prst="star5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4913376" y="3362295"/>
            <a:ext cx="877824" cy="810005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8434101" y="3433715"/>
            <a:ext cx="877824" cy="810005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760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0"/>
            <a:ext cx="11445766" cy="6848182"/>
          </a:xfrm>
        </p:spPr>
      </p:pic>
      <p:sp>
        <p:nvSpPr>
          <p:cNvPr id="2" name="Rectangle 1"/>
          <p:cNvSpPr/>
          <p:nvPr/>
        </p:nvSpPr>
        <p:spPr>
          <a:xfrm>
            <a:off x="2641656" y="2146818"/>
            <a:ext cx="6666954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</a:rPr>
              <a:t>Malawi</a:t>
            </a:r>
          </a:p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</a:rPr>
              <a:t>Sycamore Class</a:t>
            </a:r>
          </a:p>
        </p:txBody>
      </p:sp>
    </p:spTree>
    <p:extLst>
      <p:ext uri="{BB962C8B-B14F-4D97-AF65-F5344CB8AC3E}">
        <p14:creationId xmlns:p14="http://schemas.microsoft.com/office/powerpoint/2010/main" val="1147595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5100" y="266700"/>
            <a:ext cx="11798300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err="1">
                <a:solidFill>
                  <a:schemeClr val="bg1"/>
                </a:solidFill>
              </a:rPr>
              <a:t>Kuyimba</a:t>
            </a:r>
            <a:endParaRPr lang="en-GB" sz="3600" b="1" u="sng" dirty="0">
              <a:solidFill>
                <a:schemeClr val="bg1"/>
              </a:solidFill>
            </a:endParaRPr>
          </a:p>
          <a:p>
            <a:pPr algn="ctr"/>
            <a:r>
              <a:rPr lang="en-GB" sz="3600" b="1" u="sng" dirty="0">
                <a:solidFill>
                  <a:schemeClr val="bg1"/>
                </a:solidFill>
              </a:rPr>
              <a:t>Malawi</a:t>
            </a: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sz="4800" b="1" dirty="0">
              <a:solidFill>
                <a:schemeClr val="bg1"/>
              </a:solidFill>
            </a:endParaRPr>
          </a:p>
          <a:p>
            <a:r>
              <a:rPr lang="en-GB" sz="4800" b="1" dirty="0">
                <a:solidFill>
                  <a:srgbClr val="92D050"/>
                </a:solidFill>
              </a:rPr>
              <a:t>We have no gifts to offer Him,</a:t>
            </a:r>
          </a:p>
          <a:p>
            <a:r>
              <a:rPr lang="en-GB" sz="4800" b="1" dirty="0">
                <a:solidFill>
                  <a:srgbClr val="92D050"/>
                </a:solidFill>
              </a:rPr>
              <a:t>Jesus Christ our baby King.</a:t>
            </a:r>
          </a:p>
          <a:p>
            <a:r>
              <a:rPr lang="en-GB" sz="4800" b="1" dirty="0">
                <a:solidFill>
                  <a:srgbClr val="92D050"/>
                </a:solidFill>
              </a:rPr>
              <a:t>We will serve Him all our days</a:t>
            </a:r>
          </a:p>
          <a:p>
            <a:r>
              <a:rPr lang="en-GB" sz="4800" b="1" dirty="0">
                <a:solidFill>
                  <a:srgbClr val="C00000"/>
                </a:solidFill>
              </a:rPr>
              <a:t>In Joyful songs of everlasting praise.</a:t>
            </a:r>
          </a:p>
          <a:p>
            <a:endParaRPr lang="en-GB" sz="4800" b="1" dirty="0"/>
          </a:p>
          <a:p>
            <a:r>
              <a:rPr lang="en-GB" sz="4800" b="1" dirty="0" err="1">
                <a:solidFill>
                  <a:srgbClr val="C00000"/>
                </a:solidFill>
              </a:rPr>
              <a:t>Kuyimba</a:t>
            </a:r>
            <a:r>
              <a:rPr lang="en-GB" sz="4800" b="1" dirty="0">
                <a:solidFill>
                  <a:srgbClr val="C00000"/>
                </a:solidFill>
              </a:rPr>
              <a:t>, </a:t>
            </a:r>
            <a:r>
              <a:rPr lang="en-GB" sz="4800" b="1" dirty="0" err="1">
                <a:solidFill>
                  <a:srgbClr val="C00000"/>
                </a:solidFill>
              </a:rPr>
              <a:t>kuyimba</a:t>
            </a:r>
            <a:r>
              <a:rPr lang="en-GB" sz="4800" b="1" dirty="0">
                <a:solidFill>
                  <a:srgbClr val="C00000"/>
                </a:solidFill>
              </a:rPr>
              <a:t>, </a:t>
            </a:r>
            <a:r>
              <a:rPr lang="en-GB" sz="4800" b="1" dirty="0" err="1">
                <a:solidFill>
                  <a:srgbClr val="C00000"/>
                </a:solidFill>
              </a:rPr>
              <a:t>kuyimba</a:t>
            </a:r>
            <a:r>
              <a:rPr lang="en-GB" sz="4800" b="1" dirty="0">
                <a:solidFill>
                  <a:srgbClr val="C00000"/>
                </a:solidFill>
              </a:rPr>
              <a:t>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06 Kuyimb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44300" y="6311900"/>
            <a:ext cx="419100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11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0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5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78"/>
            <a:ext cx="1217604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30188" y="3615035"/>
            <a:ext cx="518603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Australia</a:t>
            </a:r>
          </a:p>
          <a:p>
            <a:pPr algn="ctr"/>
            <a:r>
              <a:rPr lang="en-US" sz="7200" b="1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Magpie Class</a:t>
            </a:r>
            <a:endParaRPr lang="en-US" sz="7200" b="1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endParaRPr lang="en-US" sz="7200" b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4" name="05 Christmas Day On The Beach, Boys">
            <a:hlinkClick r:id="" action="ppaction://media"/>
            <a:extLst>
              <a:ext uri="{FF2B5EF4-FFF2-40B4-BE49-F238E27FC236}">
                <a16:creationId xmlns:a16="http://schemas.microsoft.com/office/drawing/2014/main" id="{0F089839-7CE9-4481-B2CC-46B255FBCC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2515" y="43244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9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0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5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6042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8900" y="177800"/>
            <a:ext cx="12001500" cy="8002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Christmas Day On The Beach, Boys</a:t>
            </a:r>
          </a:p>
          <a:p>
            <a:pPr algn="ctr"/>
            <a:r>
              <a:rPr lang="en-GB" sz="3600" b="1" u="sng" dirty="0"/>
              <a:t>Australia</a:t>
            </a:r>
          </a:p>
          <a:p>
            <a:endParaRPr lang="en-GB" sz="3600" b="1" u="sng" dirty="0"/>
          </a:p>
          <a:p>
            <a:pPr algn="r"/>
            <a:endParaRPr lang="en-GB" sz="2800" b="1" dirty="0"/>
          </a:p>
          <a:p>
            <a:pPr algn="r"/>
            <a:endParaRPr lang="en-GB" sz="2800" b="1" dirty="0"/>
          </a:p>
          <a:p>
            <a:pPr algn="r"/>
            <a:endParaRPr lang="en-GB" sz="2800" b="1" dirty="0"/>
          </a:p>
          <a:p>
            <a:r>
              <a:rPr lang="en-GB" sz="2800" b="1" dirty="0"/>
              <a:t>1.</a:t>
            </a:r>
          </a:p>
          <a:p>
            <a:r>
              <a:rPr lang="en-GB" sz="4800" b="1" dirty="0"/>
              <a:t>Christmas Day on the beach, boys,</a:t>
            </a:r>
          </a:p>
          <a:p>
            <a:r>
              <a:rPr lang="en-GB" sz="4800" b="1" dirty="0"/>
              <a:t>Christmas Day in the sun. (Clap, clap)</a:t>
            </a:r>
          </a:p>
          <a:p>
            <a:r>
              <a:rPr lang="en-GB" sz="4800" b="1" dirty="0"/>
              <a:t>We are having a </a:t>
            </a:r>
            <a:r>
              <a:rPr lang="en-GB" sz="4800" b="1" dirty="0" err="1"/>
              <a:t>barbie</a:t>
            </a:r>
            <a:r>
              <a:rPr lang="en-GB" sz="4800" b="1" dirty="0"/>
              <a:t>,</a:t>
            </a:r>
          </a:p>
          <a:p>
            <a:r>
              <a:rPr lang="en-GB" sz="4800" b="1" dirty="0"/>
              <a:t>We are having some fun. (Clap, clap)</a:t>
            </a:r>
          </a:p>
          <a:p>
            <a:pPr algn="r"/>
            <a:endParaRPr lang="en-GB" sz="2800" b="1" dirty="0"/>
          </a:p>
          <a:p>
            <a:pPr algn="r"/>
            <a:endParaRPr lang="en-GB" sz="2800" b="1" dirty="0"/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3" name="05 Christmas Day On The Beach, Boy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69621" y="6172200"/>
            <a:ext cx="558800" cy="5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55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numSld="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5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6042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8900" y="177800"/>
            <a:ext cx="12001500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Christmas Day On The Beach, Boys</a:t>
            </a:r>
          </a:p>
          <a:p>
            <a:pPr algn="ctr"/>
            <a:r>
              <a:rPr lang="en-GB" sz="3600" b="1" u="sng" dirty="0"/>
              <a:t>Australia</a:t>
            </a:r>
          </a:p>
          <a:p>
            <a:endParaRPr lang="en-GB" sz="3600" b="1" u="sng" dirty="0"/>
          </a:p>
          <a:p>
            <a:pPr algn="r"/>
            <a:endParaRPr lang="en-GB" sz="2800" b="1" dirty="0"/>
          </a:p>
          <a:p>
            <a:pPr algn="r"/>
            <a:endParaRPr lang="en-GB" sz="4800" b="1" dirty="0"/>
          </a:p>
          <a:p>
            <a:pPr algn="r"/>
            <a:endParaRPr lang="en-GB" sz="4800" b="1" dirty="0"/>
          </a:p>
          <a:p>
            <a:pPr algn="r"/>
            <a:r>
              <a:rPr lang="en-GB" sz="4800" b="1" dirty="0"/>
              <a:t>CHORUS:   Welcome baby Jesus,</a:t>
            </a:r>
          </a:p>
          <a:p>
            <a:pPr algn="r"/>
            <a:r>
              <a:rPr lang="en-GB" sz="4800" b="1" dirty="0"/>
              <a:t>	  Born in Bethlehem,</a:t>
            </a:r>
          </a:p>
          <a:p>
            <a:pPr algn="r"/>
            <a:r>
              <a:rPr lang="en-GB" sz="4800" b="1" dirty="0"/>
              <a:t>	  Born to bring the message,</a:t>
            </a:r>
          </a:p>
          <a:p>
            <a:pPr algn="r"/>
            <a:r>
              <a:rPr lang="en-GB" sz="4800" b="1" dirty="0"/>
              <a:t>	  Peace and love to all men.</a:t>
            </a:r>
          </a:p>
          <a:p>
            <a:pPr algn="r"/>
            <a:endParaRPr lang="en-GB" sz="2800" b="1" dirty="0"/>
          </a:p>
          <a:p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489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5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604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4299" y="349240"/>
            <a:ext cx="11854543" cy="7386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u="sng" dirty="0"/>
              <a:t>Christmas Day On The Beach, Boys</a:t>
            </a:r>
          </a:p>
          <a:p>
            <a:pPr algn="ctr"/>
            <a:r>
              <a:rPr lang="en-GB" sz="3600" b="1" u="sng" dirty="0"/>
              <a:t>Australia</a:t>
            </a:r>
          </a:p>
          <a:p>
            <a:pPr algn="ctr"/>
            <a:endParaRPr lang="en-GB" dirty="0"/>
          </a:p>
          <a:p>
            <a:pPr algn="r"/>
            <a:r>
              <a:rPr lang="en-GB" sz="2800" b="1" dirty="0"/>
              <a:t>2.</a:t>
            </a:r>
          </a:p>
          <a:p>
            <a:pPr algn="r"/>
            <a:endParaRPr lang="en-GB" sz="4800" b="1" dirty="0"/>
          </a:p>
          <a:p>
            <a:pPr algn="r"/>
            <a:endParaRPr lang="en-GB" sz="4800" b="1" dirty="0"/>
          </a:p>
          <a:p>
            <a:pPr algn="r"/>
            <a:r>
              <a:rPr lang="en-GB" sz="4800" b="1" dirty="0"/>
              <a:t>Baby born in a stable,</a:t>
            </a:r>
          </a:p>
          <a:p>
            <a:pPr algn="r"/>
            <a:r>
              <a:rPr lang="en-GB" sz="4800" b="1" dirty="0"/>
              <a:t>Down in Palestine. (Clap, clap)</a:t>
            </a:r>
          </a:p>
          <a:p>
            <a:pPr algn="r"/>
            <a:r>
              <a:rPr lang="en-GB" sz="4800" b="1" dirty="0"/>
              <a:t>He knows all about sand, man,</a:t>
            </a:r>
          </a:p>
          <a:p>
            <a:pPr algn="r"/>
            <a:r>
              <a:rPr lang="en-GB" sz="4800" b="1" dirty="0"/>
              <a:t>So we’re doing just fine (Clap, clap)</a:t>
            </a:r>
          </a:p>
          <a:p>
            <a:pPr algn="r"/>
            <a:endParaRPr lang="en-GB" sz="2800" b="1" dirty="0"/>
          </a:p>
          <a:p>
            <a:pPr algn="r"/>
            <a:endParaRPr lang="en-GB" sz="2000" b="1" dirty="0"/>
          </a:p>
          <a:p>
            <a:pPr algn="r"/>
            <a:r>
              <a:rPr lang="en-GB" sz="2000" b="1" dirty="0"/>
              <a:t>	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59207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5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6042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8900" y="177800"/>
            <a:ext cx="12001500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Christmas Day On The Beach, Boys</a:t>
            </a:r>
          </a:p>
          <a:p>
            <a:pPr algn="ctr"/>
            <a:r>
              <a:rPr lang="en-GB" sz="3600" b="1" u="sng" dirty="0"/>
              <a:t>Australia</a:t>
            </a:r>
          </a:p>
          <a:p>
            <a:endParaRPr lang="en-GB" sz="3600" b="1" u="sng" dirty="0"/>
          </a:p>
          <a:p>
            <a:pPr algn="r"/>
            <a:endParaRPr lang="en-GB" sz="2800" b="1" dirty="0"/>
          </a:p>
          <a:p>
            <a:pPr algn="r"/>
            <a:endParaRPr lang="en-GB" sz="4800" b="1" dirty="0"/>
          </a:p>
          <a:p>
            <a:pPr algn="r"/>
            <a:endParaRPr lang="en-GB" sz="4800" b="1" dirty="0"/>
          </a:p>
          <a:p>
            <a:pPr algn="r"/>
            <a:r>
              <a:rPr lang="en-GB" sz="4800" b="1" dirty="0"/>
              <a:t>CHORUS:   Welcome baby Jesus,</a:t>
            </a:r>
          </a:p>
          <a:p>
            <a:pPr algn="r"/>
            <a:r>
              <a:rPr lang="en-GB" sz="4800" b="1" dirty="0"/>
              <a:t>	  Born in Bethlehem,</a:t>
            </a:r>
          </a:p>
          <a:p>
            <a:pPr algn="r"/>
            <a:r>
              <a:rPr lang="en-GB" sz="4800" b="1" dirty="0"/>
              <a:t>	  Born to bring the message,</a:t>
            </a:r>
          </a:p>
          <a:p>
            <a:pPr algn="r"/>
            <a:r>
              <a:rPr lang="en-GB" sz="4800" b="1" dirty="0"/>
              <a:t>	  Peace and love to all men.</a:t>
            </a:r>
          </a:p>
          <a:p>
            <a:pPr algn="r"/>
            <a:endParaRPr lang="en-GB" sz="2800" b="1" dirty="0"/>
          </a:p>
          <a:p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476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39594" y="2726035"/>
            <a:ext cx="474841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China</a:t>
            </a:r>
          </a:p>
          <a:p>
            <a:pPr algn="ctr"/>
            <a:r>
              <a:rPr lang="en-US" sz="7200" b="1" dirty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Maple Class</a:t>
            </a:r>
            <a:endParaRPr lang="en-US" sz="7200" b="1" cap="none" spc="0" dirty="0">
              <a:ln w="0"/>
              <a:solidFill>
                <a:srgbClr val="FFFF0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79575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203200"/>
            <a:ext cx="12052300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The Tree Of Light</a:t>
            </a:r>
          </a:p>
          <a:p>
            <a:pPr algn="ctr"/>
            <a:r>
              <a:rPr lang="en-GB" sz="3600" b="1" u="sng" dirty="0"/>
              <a:t>China</a:t>
            </a:r>
          </a:p>
          <a:p>
            <a:endParaRPr lang="en-GB" dirty="0"/>
          </a:p>
          <a:p>
            <a:pPr algn="r"/>
            <a:endParaRPr lang="en-GB" sz="4000" b="1" dirty="0">
              <a:solidFill>
                <a:schemeClr val="bg1"/>
              </a:solidFill>
            </a:endParaRPr>
          </a:p>
          <a:p>
            <a:pPr algn="r"/>
            <a:endParaRPr lang="en-GB" sz="4000" b="1" dirty="0">
              <a:solidFill>
                <a:schemeClr val="bg1"/>
              </a:solidFill>
            </a:endParaRPr>
          </a:p>
          <a:p>
            <a:pPr algn="r"/>
            <a:r>
              <a:rPr lang="en-GB" sz="4000" b="1" dirty="0">
                <a:solidFill>
                  <a:srgbClr val="FFFF00"/>
                </a:solidFill>
              </a:rPr>
              <a:t>Decorate the tree of light,</a:t>
            </a:r>
          </a:p>
          <a:p>
            <a:pPr algn="r"/>
            <a:r>
              <a:rPr lang="en-GB" sz="4000" b="1" dirty="0">
                <a:solidFill>
                  <a:srgbClr val="FFFF00"/>
                </a:solidFill>
              </a:rPr>
              <a:t>With our lanterns burning bright,</a:t>
            </a:r>
          </a:p>
          <a:p>
            <a:pPr algn="r"/>
            <a:r>
              <a:rPr lang="en-GB" sz="4000" b="1" dirty="0">
                <a:solidFill>
                  <a:srgbClr val="FFFF00"/>
                </a:solidFill>
              </a:rPr>
              <a:t>Welcoming the </a:t>
            </a:r>
            <a:r>
              <a:rPr lang="en-GB" sz="4000" b="1" dirty="0" err="1">
                <a:solidFill>
                  <a:srgbClr val="FFFF00"/>
                </a:solidFill>
              </a:rPr>
              <a:t>newborn</a:t>
            </a:r>
            <a:r>
              <a:rPr lang="en-GB" sz="4000" b="1" dirty="0">
                <a:solidFill>
                  <a:srgbClr val="FFFF00"/>
                </a:solidFill>
              </a:rPr>
              <a:t> king tonight.</a:t>
            </a:r>
          </a:p>
          <a:p>
            <a:pPr algn="r"/>
            <a:r>
              <a:rPr lang="en-GB" sz="4000" b="1" dirty="0">
                <a:solidFill>
                  <a:srgbClr val="FFFF00"/>
                </a:solidFill>
              </a:rPr>
              <a:t>Little Jesus in the hay,</a:t>
            </a:r>
          </a:p>
          <a:p>
            <a:pPr algn="r"/>
            <a:r>
              <a:rPr lang="en-GB" sz="4000" b="1" dirty="0">
                <a:solidFill>
                  <a:srgbClr val="FFFF00"/>
                </a:solidFill>
              </a:rPr>
              <a:t>Born for us on Christmas Day,</a:t>
            </a:r>
          </a:p>
          <a:p>
            <a:pPr algn="r"/>
            <a:r>
              <a:rPr lang="en-GB" sz="4000" b="1" dirty="0">
                <a:solidFill>
                  <a:srgbClr val="FFFF00"/>
                </a:solidFill>
              </a:rPr>
              <a:t>Let our Christmas Lanterns light your way.</a:t>
            </a:r>
          </a:p>
          <a:p>
            <a:pPr algn="r"/>
            <a:endParaRPr lang="en-GB" sz="2400" b="1" dirty="0"/>
          </a:p>
          <a:p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04 The Tree of Light - Chi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3087" y="355107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69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numSld="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203200"/>
            <a:ext cx="120523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The Tree Of Light</a:t>
            </a:r>
          </a:p>
          <a:p>
            <a:pPr algn="ctr"/>
            <a:r>
              <a:rPr lang="en-GB" sz="3600" b="1" u="sng" dirty="0"/>
              <a:t>China</a:t>
            </a:r>
          </a:p>
          <a:p>
            <a:endParaRPr lang="en-GB" dirty="0"/>
          </a:p>
          <a:p>
            <a:pPr algn="r"/>
            <a:endParaRPr lang="en-GB" sz="2400" b="1" dirty="0"/>
          </a:p>
          <a:p>
            <a:pPr algn="r"/>
            <a:r>
              <a:rPr lang="en-GB" sz="4800" i="1" dirty="0">
                <a:solidFill>
                  <a:srgbClr val="FFFF00"/>
                </a:solidFill>
              </a:rPr>
              <a:t>(Dance interlude with </a:t>
            </a:r>
          </a:p>
          <a:p>
            <a:pPr algn="r"/>
            <a:r>
              <a:rPr lang="en-GB" sz="4800" i="1" dirty="0">
                <a:solidFill>
                  <a:srgbClr val="FFFF00"/>
                </a:solidFill>
              </a:rPr>
              <a:t>lanterns and flowers)</a:t>
            </a:r>
          </a:p>
          <a:p>
            <a:pPr algn="r"/>
            <a:endParaRPr lang="en-GB" sz="4800" b="1" i="1" dirty="0">
              <a:solidFill>
                <a:srgbClr val="FFFF00"/>
              </a:solidFill>
            </a:endParaRPr>
          </a:p>
          <a:p>
            <a:pPr algn="r"/>
            <a:r>
              <a:rPr lang="en-GB" sz="4800" b="1" dirty="0">
                <a:solidFill>
                  <a:srgbClr val="FFFF00"/>
                </a:solidFill>
              </a:rPr>
              <a:t>Little Jesus, tiny king,</a:t>
            </a:r>
          </a:p>
          <a:p>
            <a:pPr algn="r"/>
            <a:r>
              <a:rPr lang="en-GB" sz="4800" b="1" dirty="0">
                <a:solidFill>
                  <a:srgbClr val="FFFF00"/>
                </a:solidFill>
              </a:rPr>
              <a:t>You are Lord of everything.</a:t>
            </a:r>
          </a:p>
          <a:p>
            <a:pPr algn="r"/>
            <a:r>
              <a:rPr lang="en-GB" sz="4800" b="1" dirty="0">
                <a:solidFill>
                  <a:srgbClr val="FFFF00"/>
                </a:solidFill>
              </a:rPr>
              <a:t>Hear our Christmas carols as we sing.</a:t>
            </a:r>
          </a:p>
          <a:p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646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015"/>
          <a:stretch/>
        </p:blipFill>
        <p:spPr>
          <a:xfrm>
            <a:off x="-2" y="0"/>
            <a:ext cx="12192001" cy="686697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84493" y="1722735"/>
            <a:ext cx="7023013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</a:rPr>
              <a:t>Ireland</a:t>
            </a:r>
          </a:p>
          <a:p>
            <a:pPr algn="ctr"/>
            <a:r>
              <a:rPr lang="en-US" sz="6600" b="1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</a:rPr>
              <a:t>Hawk and Chestnut</a:t>
            </a:r>
          </a:p>
          <a:p>
            <a:pPr algn="ctr"/>
            <a:r>
              <a:rPr lang="en-US" sz="6600" b="1" cap="none" spc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</a:rPr>
              <a:t>Class</a:t>
            </a:r>
          </a:p>
        </p:txBody>
      </p:sp>
    </p:spTree>
    <p:extLst>
      <p:ext uri="{BB962C8B-B14F-4D97-AF65-F5344CB8AC3E}">
        <p14:creationId xmlns:p14="http://schemas.microsoft.com/office/powerpoint/2010/main" val="34566205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015"/>
          <a:stretch/>
        </p:blipFill>
        <p:spPr>
          <a:xfrm>
            <a:off x="-2" y="0"/>
            <a:ext cx="12192001" cy="686697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2" y="0"/>
            <a:ext cx="12080383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/>
              <a:t>Christmas Candle</a:t>
            </a:r>
          </a:p>
          <a:p>
            <a:pPr algn="ctr"/>
            <a:r>
              <a:rPr lang="en-GB" sz="4400" b="1" u="sng" dirty="0"/>
              <a:t>Ireland</a:t>
            </a:r>
          </a:p>
          <a:p>
            <a:r>
              <a:rPr lang="en-GB" sz="2400" b="1" dirty="0"/>
              <a:t>1.</a:t>
            </a:r>
          </a:p>
          <a:p>
            <a:r>
              <a:rPr lang="en-GB" sz="4800" b="1" dirty="0"/>
              <a:t>Light a candle to shine in the darkness,</a:t>
            </a:r>
          </a:p>
          <a:p>
            <a:r>
              <a:rPr lang="en-GB" sz="4800" b="1" dirty="0"/>
              <a:t>Guiding Mary and Joseph this way,</a:t>
            </a:r>
          </a:p>
          <a:p>
            <a:r>
              <a:rPr lang="en-GB" sz="4800" b="1" dirty="0"/>
              <a:t>Light a candle to send out the message,</a:t>
            </a:r>
          </a:p>
          <a:p>
            <a:r>
              <a:rPr lang="en-GB" sz="4800" b="1" dirty="0"/>
              <a:t>‘Come in, you are welcome to stay’.</a:t>
            </a:r>
          </a:p>
          <a:p>
            <a:endParaRPr lang="en-GB" sz="4800" b="1" dirty="0"/>
          </a:p>
          <a:p>
            <a:r>
              <a:rPr lang="en-GB" sz="4800" b="1" dirty="0"/>
              <a:t>Chorus:	Christmas candle, guiding light,</a:t>
            </a:r>
          </a:p>
          <a:p>
            <a:r>
              <a:rPr lang="en-GB" sz="4800" b="1" dirty="0"/>
              <a:t>			Christmas candle burning bright.</a:t>
            </a:r>
            <a:endParaRPr lang="en-GB" sz="48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08 Christmas Candle (Magpie Ireland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699" y="6144118"/>
            <a:ext cx="510681" cy="510681"/>
          </a:xfrm>
          <a:prstGeom prst="rect">
            <a:avLst/>
          </a:prstGeom>
        </p:spPr>
      </p:pic>
      <p:pic>
        <p:nvPicPr>
          <p:cNvPr id="4" name="19 Christmas Candle (backing)">
            <a:hlinkClick r:id="" action="ppaction://media"/>
            <a:extLst>
              <a:ext uri="{FF2B5EF4-FFF2-40B4-BE49-F238E27FC236}">
                <a16:creationId xmlns:a16="http://schemas.microsoft.com/office/drawing/2014/main" id="{BD4A1ADC-BE19-40B4-BC3B-C8C2B2A9589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82336" y="47683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14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1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numSld="3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015"/>
          <a:stretch/>
        </p:blipFill>
        <p:spPr>
          <a:xfrm>
            <a:off x="-2" y="0"/>
            <a:ext cx="12192001" cy="686697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41668"/>
            <a:ext cx="12080383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Christmas Candle</a:t>
            </a:r>
          </a:p>
          <a:p>
            <a:pPr algn="ctr"/>
            <a:r>
              <a:rPr lang="en-GB" sz="3600" b="1" u="sng" dirty="0"/>
              <a:t>Ireland</a:t>
            </a:r>
          </a:p>
          <a:p>
            <a:r>
              <a:rPr lang="en-GB" sz="2400" b="1" dirty="0"/>
              <a:t>2.</a:t>
            </a:r>
          </a:p>
          <a:p>
            <a:r>
              <a:rPr lang="en-GB" sz="4800" b="1" dirty="0"/>
              <a:t>Light a candle to shine in the window,</a:t>
            </a:r>
          </a:p>
          <a:p>
            <a:r>
              <a:rPr lang="en-GB" sz="4800" b="1" dirty="0"/>
              <a:t>To chase away fear and despair,</a:t>
            </a:r>
          </a:p>
          <a:p>
            <a:r>
              <a:rPr lang="en-GB" sz="4800" b="1" dirty="0"/>
              <a:t>Light a candle to send out the message,</a:t>
            </a:r>
          </a:p>
          <a:p>
            <a:r>
              <a:rPr lang="en-GB" sz="4800" b="1" dirty="0"/>
              <a:t>‘We have plenty of kindness to share.’</a:t>
            </a:r>
          </a:p>
          <a:p>
            <a:endParaRPr lang="en-GB" sz="4800" b="1" dirty="0"/>
          </a:p>
          <a:p>
            <a:r>
              <a:rPr lang="en-GB" sz="4800" b="1" dirty="0"/>
              <a:t>Chorus:	Christmas candle, guiding light,</a:t>
            </a:r>
          </a:p>
          <a:p>
            <a:r>
              <a:rPr lang="en-GB" sz="4800" b="1" dirty="0"/>
              <a:t>			Christmas candle burning bright.</a:t>
            </a:r>
            <a:endParaRPr lang="en-GB" sz="48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22448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9000" contrast="-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015"/>
          <a:stretch/>
        </p:blipFill>
        <p:spPr>
          <a:xfrm>
            <a:off x="-2" y="0"/>
            <a:ext cx="12192001" cy="686697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41668"/>
            <a:ext cx="12080383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/>
              <a:t>Christmas Candle</a:t>
            </a:r>
          </a:p>
          <a:p>
            <a:pPr algn="ctr"/>
            <a:r>
              <a:rPr lang="en-GB" sz="3600" u="sng" dirty="0"/>
              <a:t>Ireland</a:t>
            </a:r>
          </a:p>
          <a:p>
            <a:endParaRPr lang="en-GB" dirty="0"/>
          </a:p>
          <a:p>
            <a:r>
              <a:rPr lang="en-GB" sz="2800" b="1" dirty="0"/>
              <a:t>3.</a:t>
            </a:r>
          </a:p>
          <a:p>
            <a:r>
              <a:rPr lang="en-GB" sz="4800" b="1" dirty="0"/>
              <a:t>Light a candle to shine in the darkness,</a:t>
            </a:r>
          </a:p>
          <a:p>
            <a:r>
              <a:rPr lang="en-GB" sz="4800" b="1" dirty="0"/>
              <a:t>With its tiny but powerful light,</a:t>
            </a:r>
          </a:p>
          <a:p>
            <a:r>
              <a:rPr lang="en-GB" sz="4800" b="1" dirty="0"/>
              <a:t>Light a candle to send out the message,</a:t>
            </a:r>
          </a:p>
          <a:p>
            <a:r>
              <a:rPr lang="en-GB" sz="4800" b="1" dirty="0"/>
              <a:t>‘Christ Jesus was born on this night.’</a:t>
            </a:r>
          </a:p>
          <a:p>
            <a:endParaRPr lang="en-GB" sz="2400" b="1" dirty="0"/>
          </a:p>
          <a:p>
            <a:r>
              <a:rPr lang="en-GB" sz="4800" b="1" dirty="0"/>
              <a:t>Chorus:	Christmas candle, guiding light,</a:t>
            </a:r>
          </a:p>
          <a:p>
            <a:r>
              <a:rPr lang="en-GB" sz="4800" b="1" dirty="0"/>
              <a:t>			Christmas candle burning bright.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71059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759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1301" y="1525977"/>
            <a:ext cx="3713174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Poland</a:t>
            </a:r>
          </a:p>
          <a:p>
            <a:pPr algn="ctr"/>
            <a:r>
              <a:rPr lang="en-US" sz="6600" b="1" cap="none" spc="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Robin </a:t>
            </a:r>
            <a:r>
              <a:rPr lang="en-US" sz="6600" b="1" cap="none" spc="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Class</a:t>
            </a:r>
          </a:p>
        </p:txBody>
      </p:sp>
      <p:pic>
        <p:nvPicPr>
          <p:cNvPr id="4" name="03 Little Star - Poland">
            <a:hlinkClick r:id="" action="ppaction://media"/>
            <a:extLst>
              <a:ext uri="{FF2B5EF4-FFF2-40B4-BE49-F238E27FC236}">
                <a16:creationId xmlns:a16="http://schemas.microsoft.com/office/drawing/2014/main" id="{0B998341-5C84-4675-A8A1-A7BFD21748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13637" y="59366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44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3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75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0200" y="567325"/>
            <a:ext cx="120904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Little Star</a:t>
            </a:r>
          </a:p>
          <a:p>
            <a:pPr algn="ctr"/>
            <a:r>
              <a:rPr lang="en-GB" sz="3600" b="1" u="sng" dirty="0"/>
              <a:t>Poland</a:t>
            </a:r>
          </a:p>
          <a:p>
            <a:pPr algn="ctr"/>
            <a:endParaRPr lang="en-GB" dirty="0"/>
          </a:p>
          <a:p>
            <a:r>
              <a:rPr lang="en-GB" sz="4800" b="1" dirty="0"/>
              <a:t>Search the sky on Christmas Eve,</a:t>
            </a:r>
          </a:p>
          <a:p>
            <a:r>
              <a:rPr lang="en-GB" sz="4800" b="1" dirty="0"/>
              <a:t>Who will see the star?</a:t>
            </a:r>
          </a:p>
          <a:p>
            <a:r>
              <a:rPr lang="en-GB" sz="4800" b="1" dirty="0">
                <a:solidFill>
                  <a:schemeClr val="bg1"/>
                </a:solidFill>
              </a:rPr>
              <a:t>Hear the children laugh and shout,</a:t>
            </a:r>
          </a:p>
          <a:p>
            <a:r>
              <a:rPr lang="en-GB" sz="4800" b="1" dirty="0">
                <a:solidFill>
                  <a:schemeClr val="bg1"/>
                </a:solidFill>
              </a:rPr>
              <a:t>COME OUT! Wherever you are.</a:t>
            </a:r>
          </a:p>
          <a:p>
            <a:endParaRPr lang="en-GB" sz="2000" b="1" dirty="0"/>
          </a:p>
        </p:txBody>
      </p:sp>
      <p:pic>
        <p:nvPicPr>
          <p:cNvPr id="4" name="03 Little Star - Pola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93500" y="6299200"/>
            <a:ext cx="355600" cy="36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86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numSld="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75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1600" y="266700"/>
            <a:ext cx="120904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Little Star</a:t>
            </a:r>
          </a:p>
          <a:p>
            <a:pPr algn="ctr"/>
            <a:r>
              <a:rPr lang="en-GB" sz="3600" b="1" u="sng" dirty="0"/>
              <a:t>Poland</a:t>
            </a:r>
          </a:p>
          <a:p>
            <a:pPr algn="ctr"/>
            <a:endParaRPr lang="en-GB" dirty="0"/>
          </a:p>
          <a:p>
            <a:endParaRPr lang="en-GB" sz="2000" b="1" u="sng" dirty="0"/>
          </a:p>
          <a:p>
            <a:r>
              <a:rPr lang="en-GB" sz="4800" i="1" dirty="0"/>
              <a:t>Chorus:  	</a:t>
            </a:r>
            <a:r>
              <a:rPr lang="en-GB" sz="4800" b="1" dirty="0" err="1"/>
              <a:t>Gwiazdka</a:t>
            </a:r>
            <a:r>
              <a:rPr lang="en-GB" sz="4800" b="1" dirty="0"/>
              <a:t>- little star,</a:t>
            </a:r>
          </a:p>
          <a:p>
            <a:r>
              <a:rPr lang="en-GB" sz="4800" b="1" dirty="0"/>
              <a:t>			Shine your golden light.</a:t>
            </a:r>
          </a:p>
          <a:p>
            <a:r>
              <a:rPr lang="en-GB" sz="4800" b="1" dirty="0"/>
              <a:t>			</a:t>
            </a:r>
            <a:r>
              <a:rPr lang="en-GB" sz="4800" b="1" dirty="0" err="1">
                <a:solidFill>
                  <a:schemeClr val="bg1"/>
                </a:solidFill>
              </a:rPr>
              <a:t>Gwiazdka</a:t>
            </a:r>
            <a:r>
              <a:rPr lang="en-GB" sz="4800" b="1" dirty="0">
                <a:solidFill>
                  <a:schemeClr val="bg1"/>
                </a:solidFill>
              </a:rPr>
              <a:t>- little star,</a:t>
            </a:r>
          </a:p>
          <a:p>
            <a:r>
              <a:rPr lang="en-GB" sz="4800" b="1" dirty="0">
                <a:solidFill>
                  <a:schemeClr val="bg1"/>
                </a:solidFill>
              </a:rPr>
              <a:t>			Bless our feast tonight.</a:t>
            </a:r>
          </a:p>
        </p:txBody>
      </p:sp>
    </p:spTree>
    <p:extLst>
      <p:ext uri="{BB962C8B-B14F-4D97-AF65-F5344CB8AC3E}">
        <p14:creationId xmlns:p14="http://schemas.microsoft.com/office/powerpoint/2010/main" val="34002561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800" y="122303"/>
            <a:ext cx="1108710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sz="2000" u="sng" dirty="0"/>
          </a:p>
          <a:p>
            <a:pPr algn="ctr"/>
            <a:r>
              <a:rPr lang="en-GB" sz="3600" b="1" u="sng" dirty="0"/>
              <a:t>Little Star</a:t>
            </a:r>
          </a:p>
          <a:p>
            <a:pPr algn="ctr"/>
            <a:r>
              <a:rPr lang="en-GB" sz="4800" b="1" u="sng" dirty="0"/>
              <a:t>Poland</a:t>
            </a:r>
          </a:p>
          <a:p>
            <a:r>
              <a:rPr lang="en-GB" sz="4800" b="1" dirty="0"/>
              <a:t>Search the sky on Christmas Eve,</a:t>
            </a:r>
          </a:p>
          <a:p>
            <a:r>
              <a:rPr lang="en-GB" sz="4800" b="1" dirty="0"/>
              <a:t>Who will see the star?</a:t>
            </a:r>
          </a:p>
          <a:p>
            <a:r>
              <a:rPr lang="en-GB" sz="4800" b="1" dirty="0">
                <a:solidFill>
                  <a:schemeClr val="bg1"/>
                </a:solidFill>
              </a:rPr>
              <a:t>I have seen you! There you are,</a:t>
            </a:r>
          </a:p>
          <a:p>
            <a:r>
              <a:rPr lang="en-GB" sz="4800" b="1" dirty="0">
                <a:solidFill>
                  <a:schemeClr val="bg1"/>
                </a:solidFill>
              </a:rPr>
              <a:t>Shining from afar.</a:t>
            </a:r>
          </a:p>
        </p:txBody>
      </p:sp>
    </p:spTree>
    <p:extLst>
      <p:ext uri="{BB962C8B-B14F-4D97-AF65-F5344CB8AC3E}">
        <p14:creationId xmlns:p14="http://schemas.microsoft.com/office/powerpoint/2010/main" val="1041275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75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1600" y="266700"/>
            <a:ext cx="120904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Little Star</a:t>
            </a:r>
          </a:p>
          <a:p>
            <a:pPr algn="ctr"/>
            <a:r>
              <a:rPr lang="en-GB" sz="3600" b="1" u="sng" dirty="0"/>
              <a:t>Poland</a:t>
            </a:r>
          </a:p>
          <a:p>
            <a:pPr algn="ctr"/>
            <a:endParaRPr lang="en-GB" dirty="0"/>
          </a:p>
          <a:p>
            <a:endParaRPr lang="en-GB" sz="2000" b="1" u="sng" dirty="0"/>
          </a:p>
          <a:p>
            <a:r>
              <a:rPr lang="en-GB" sz="4800" i="1" dirty="0"/>
              <a:t>Chorus:  	</a:t>
            </a:r>
            <a:r>
              <a:rPr lang="en-GB" sz="4800" b="1" dirty="0" err="1"/>
              <a:t>Gwiazdka</a:t>
            </a:r>
            <a:r>
              <a:rPr lang="en-GB" sz="4800" b="1" dirty="0"/>
              <a:t>- little star,</a:t>
            </a:r>
          </a:p>
          <a:p>
            <a:r>
              <a:rPr lang="en-GB" sz="4800" b="1" dirty="0"/>
              <a:t>			Shine your golden light.</a:t>
            </a:r>
          </a:p>
          <a:p>
            <a:r>
              <a:rPr lang="en-GB" sz="4800" b="1" dirty="0"/>
              <a:t>			</a:t>
            </a:r>
            <a:r>
              <a:rPr lang="en-GB" sz="4800" b="1" dirty="0" err="1">
                <a:solidFill>
                  <a:schemeClr val="bg1"/>
                </a:solidFill>
              </a:rPr>
              <a:t>Gwiazdka</a:t>
            </a:r>
            <a:r>
              <a:rPr lang="en-GB" sz="4800" b="1" dirty="0">
                <a:solidFill>
                  <a:schemeClr val="bg1"/>
                </a:solidFill>
              </a:rPr>
              <a:t>- little star,</a:t>
            </a:r>
          </a:p>
          <a:p>
            <a:r>
              <a:rPr lang="en-GB" sz="4800" b="1" dirty="0">
                <a:solidFill>
                  <a:schemeClr val="bg1"/>
                </a:solidFill>
              </a:rPr>
              <a:t>			Bless our feast tonight.</a:t>
            </a:r>
          </a:p>
        </p:txBody>
      </p:sp>
    </p:spTree>
    <p:extLst>
      <p:ext uri="{BB962C8B-B14F-4D97-AF65-F5344CB8AC3E}">
        <p14:creationId xmlns:p14="http://schemas.microsoft.com/office/powerpoint/2010/main" val="9003577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F5CBC4C-2351-4831-96AC-B81CA5689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03071" y="2299783"/>
            <a:ext cx="3706464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Germany</a:t>
            </a:r>
          </a:p>
          <a:p>
            <a:pPr algn="ctr"/>
            <a:r>
              <a:rPr lang="en-US" sz="6600" b="1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Kingfisher</a:t>
            </a:r>
            <a:endParaRPr lang="en-US" sz="6600" b="1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76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F5CBC4C-2351-4831-96AC-B81CA56896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4272" y="80367"/>
            <a:ext cx="6619889" cy="55399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O Christmas Tree, O Christmas Tree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How lovely are thy branches!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O Christmas Tree, O Christmas Tree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How lovely are thy branches!</a:t>
            </a:r>
          </a:p>
          <a:p>
            <a:endParaRPr lang="en-GB" sz="3200" b="1" dirty="0">
              <a:solidFill>
                <a:schemeClr val="bg1"/>
              </a:solidFill>
            </a:endParaRPr>
          </a:p>
          <a:p>
            <a:r>
              <a:rPr lang="en-GB" sz="3200" b="1" dirty="0">
                <a:solidFill>
                  <a:schemeClr val="bg1"/>
                </a:solidFill>
              </a:rPr>
              <a:t>Your boughs so green in summertime,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Stay bravely green in wintertime.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O </a:t>
            </a:r>
            <a:r>
              <a:rPr lang="en-GB" sz="3200" b="1" dirty="0" err="1">
                <a:solidFill>
                  <a:schemeClr val="bg1"/>
                </a:solidFill>
              </a:rPr>
              <a:t>tannenbaum</a:t>
            </a:r>
            <a:r>
              <a:rPr lang="en-GB" sz="3200" b="1" dirty="0">
                <a:solidFill>
                  <a:schemeClr val="bg1"/>
                </a:solidFill>
              </a:rPr>
              <a:t>, O Christmas Tree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How lovely are thy branches!</a:t>
            </a:r>
          </a:p>
          <a:p>
            <a:pPr algn="ctr"/>
            <a:endParaRPr lang="en-US" sz="6600" b="1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2" name="Karaoke O Christmas Tree - Jazzy Christmas _">
            <a:hlinkClick r:id="" action="ppaction://media"/>
            <a:extLst>
              <a:ext uri="{FF2B5EF4-FFF2-40B4-BE49-F238E27FC236}">
                <a16:creationId xmlns:a16="http://schemas.microsoft.com/office/drawing/2014/main" id="{E959BFAA-A213-4B0C-8963-E377B5845F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55680" y="2637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35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F5CBC4C-2351-4831-96AC-B81CA5689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4272" y="80367"/>
            <a:ext cx="7796814" cy="55399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O </a:t>
            </a:r>
            <a:r>
              <a:rPr lang="en-GB" sz="3200" b="1" dirty="0" err="1">
                <a:solidFill>
                  <a:schemeClr val="bg1"/>
                </a:solidFill>
              </a:rPr>
              <a:t>tannenbaum</a:t>
            </a:r>
            <a:r>
              <a:rPr lang="en-GB" sz="3200" b="1" dirty="0">
                <a:solidFill>
                  <a:schemeClr val="bg1"/>
                </a:solidFill>
              </a:rPr>
              <a:t>, o </a:t>
            </a:r>
            <a:r>
              <a:rPr lang="en-GB" sz="3200" b="1" dirty="0" err="1">
                <a:solidFill>
                  <a:schemeClr val="bg1"/>
                </a:solidFill>
              </a:rPr>
              <a:t>tannenbaum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How lovely are they branches!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O </a:t>
            </a:r>
            <a:r>
              <a:rPr lang="en-GB" sz="3200" b="1" dirty="0" err="1">
                <a:solidFill>
                  <a:schemeClr val="bg1"/>
                </a:solidFill>
              </a:rPr>
              <a:t>tannenbaum</a:t>
            </a:r>
            <a:r>
              <a:rPr lang="en-GB" sz="3200" b="1" dirty="0">
                <a:solidFill>
                  <a:schemeClr val="bg1"/>
                </a:solidFill>
              </a:rPr>
              <a:t>, o </a:t>
            </a:r>
            <a:r>
              <a:rPr lang="en-GB" sz="3200" b="1" dirty="0" err="1">
                <a:solidFill>
                  <a:schemeClr val="bg1"/>
                </a:solidFill>
              </a:rPr>
              <a:t>tannenbaum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How lovely are, how lovely are thy branches.</a:t>
            </a:r>
          </a:p>
          <a:p>
            <a:endParaRPr lang="en-GB" sz="3200" b="1" dirty="0">
              <a:solidFill>
                <a:schemeClr val="bg1"/>
              </a:solidFill>
            </a:endParaRPr>
          </a:p>
          <a:p>
            <a:r>
              <a:rPr lang="en-GB" sz="3200" b="1" dirty="0">
                <a:solidFill>
                  <a:schemeClr val="bg1"/>
                </a:solidFill>
              </a:rPr>
              <a:t>The pillars all please faithfully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Our trust in you </a:t>
            </a:r>
            <a:r>
              <a:rPr lang="en-GB" sz="3200" b="1" dirty="0" err="1">
                <a:solidFill>
                  <a:schemeClr val="bg1"/>
                </a:solidFill>
              </a:rPr>
              <a:t>unchangedly</a:t>
            </a:r>
            <a:r>
              <a:rPr lang="en-GB" sz="3200" b="1" dirty="0">
                <a:solidFill>
                  <a:schemeClr val="bg1"/>
                </a:solidFill>
              </a:rPr>
              <a:t>,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O </a:t>
            </a:r>
            <a:r>
              <a:rPr lang="en-GB" sz="3200" b="1" dirty="0" err="1">
                <a:solidFill>
                  <a:schemeClr val="bg1"/>
                </a:solidFill>
              </a:rPr>
              <a:t>tannenbaum</a:t>
            </a:r>
            <a:r>
              <a:rPr lang="en-GB" sz="3200" b="1" dirty="0">
                <a:solidFill>
                  <a:schemeClr val="bg1"/>
                </a:solidFill>
              </a:rPr>
              <a:t>, o </a:t>
            </a:r>
            <a:r>
              <a:rPr lang="en-GB" sz="3200" b="1" dirty="0" err="1">
                <a:solidFill>
                  <a:schemeClr val="bg1"/>
                </a:solidFill>
              </a:rPr>
              <a:t>tannenbaum</a:t>
            </a:r>
            <a:r>
              <a:rPr lang="en-GB" sz="3200" b="1" dirty="0">
                <a:solidFill>
                  <a:schemeClr val="bg1"/>
                </a:solidFill>
              </a:rPr>
              <a:t>,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How lovely are thy branches.</a:t>
            </a:r>
          </a:p>
          <a:p>
            <a:pPr algn="ctr"/>
            <a:endParaRPr lang="en-US" sz="6600" b="1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49095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9809" y="199122"/>
            <a:ext cx="426324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ALL AROUND THE WORLD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All around the world there’s singing</a:t>
            </a:r>
          </a:p>
          <a:p>
            <a:r>
              <a:rPr lang="en-US" dirty="0">
                <a:solidFill>
                  <a:srgbClr val="FFFF00"/>
                </a:solidFill>
              </a:rPr>
              <a:t>Happy Christmas Day</a:t>
            </a:r>
          </a:p>
          <a:p>
            <a:r>
              <a:rPr lang="en-US" dirty="0">
                <a:solidFill>
                  <a:srgbClr val="FFFF00"/>
                </a:solidFill>
              </a:rPr>
              <a:t>Sun or snow the bells are ringing</a:t>
            </a:r>
          </a:p>
          <a:p>
            <a:r>
              <a:rPr lang="en-US" dirty="0">
                <a:solidFill>
                  <a:srgbClr val="FFFF00"/>
                </a:solidFill>
              </a:rPr>
              <a:t>All around the world today</a:t>
            </a:r>
          </a:p>
          <a:p>
            <a:endParaRPr lang="en-US" dirty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From north to south, from toe to mouth</a:t>
            </a:r>
          </a:p>
          <a:p>
            <a:r>
              <a:rPr lang="en-US" dirty="0">
                <a:solidFill>
                  <a:srgbClr val="FFFF00"/>
                </a:solidFill>
              </a:rPr>
              <a:t>Music fills our ears</a:t>
            </a:r>
          </a:p>
          <a:p>
            <a:r>
              <a:rPr lang="en-US" dirty="0">
                <a:solidFill>
                  <a:srgbClr val="FFFF00"/>
                </a:solidFill>
              </a:rPr>
              <a:t>From east to west the world is blessed</a:t>
            </a:r>
          </a:p>
          <a:p>
            <a:r>
              <a:rPr lang="en-US" dirty="0">
                <a:solidFill>
                  <a:srgbClr val="FFFF00"/>
                </a:solidFill>
              </a:rPr>
              <a:t>Music calms our fears</a:t>
            </a:r>
          </a:p>
          <a:p>
            <a:endParaRPr lang="en-US" dirty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All around the world there’s singing</a:t>
            </a:r>
          </a:p>
          <a:p>
            <a:r>
              <a:rPr lang="en-US" dirty="0">
                <a:solidFill>
                  <a:srgbClr val="FFFF00"/>
                </a:solidFill>
              </a:rPr>
              <a:t>Happy Christmas Day</a:t>
            </a:r>
          </a:p>
          <a:p>
            <a:r>
              <a:rPr lang="en-US" dirty="0">
                <a:solidFill>
                  <a:srgbClr val="FFFF00"/>
                </a:solidFill>
              </a:rPr>
              <a:t>Sun or snow the bells are ringing</a:t>
            </a:r>
          </a:p>
          <a:p>
            <a:r>
              <a:rPr lang="en-US" dirty="0">
                <a:solidFill>
                  <a:srgbClr val="FFFF00"/>
                </a:solidFill>
              </a:rPr>
              <a:t>All around the world today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From deserts dry to mountains high</a:t>
            </a:r>
          </a:p>
          <a:p>
            <a:r>
              <a:rPr lang="en-US" dirty="0">
                <a:solidFill>
                  <a:srgbClr val="FFFF00"/>
                </a:solidFill>
              </a:rPr>
              <a:t>Music fills the air</a:t>
            </a:r>
          </a:p>
          <a:p>
            <a:r>
              <a:rPr lang="en-US" dirty="0">
                <a:solidFill>
                  <a:srgbClr val="FFFF00"/>
                </a:solidFill>
              </a:rPr>
              <a:t>From fields of flowers to high rise towers</a:t>
            </a:r>
          </a:p>
          <a:p>
            <a:r>
              <a:rPr lang="en-US" dirty="0">
                <a:solidFill>
                  <a:srgbClr val="FFFF00"/>
                </a:solidFill>
              </a:rPr>
              <a:t>Music’s everywhere</a:t>
            </a:r>
          </a:p>
          <a:p>
            <a:endParaRPr lang="en-US" dirty="0">
              <a:solidFill>
                <a:schemeClr val="accent1"/>
              </a:solidFill>
            </a:endParaRP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04312" y="284847"/>
            <a:ext cx="560515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All around the world there’s singing</a:t>
            </a:r>
          </a:p>
          <a:p>
            <a:r>
              <a:rPr lang="en-US" dirty="0">
                <a:solidFill>
                  <a:srgbClr val="FFFF00"/>
                </a:solidFill>
              </a:rPr>
              <a:t>Happy Christmas Day</a:t>
            </a:r>
          </a:p>
          <a:p>
            <a:r>
              <a:rPr lang="en-US" dirty="0">
                <a:solidFill>
                  <a:srgbClr val="FFFF00"/>
                </a:solidFill>
              </a:rPr>
              <a:t>Sun or snow the bells are ringing</a:t>
            </a:r>
          </a:p>
          <a:p>
            <a:r>
              <a:rPr lang="en-US" dirty="0">
                <a:solidFill>
                  <a:srgbClr val="FFFF00"/>
                </a:solidFill>
              </a:rPr>
              <a:t>All around the world today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From country lanes to crowded trains</a:t>
            </a:r>
          </a:p>
          <a:p>
            <a:r>
              <a:rPr lang="en-US" dirty="0">
                <a:solidFill>
                  <a:srgbClr val="FFFF00"/>
                </a:solidFill>
              </a:rPr>
              <a:t>Music fills the skies</a:t>
            </a:r>
          </a:p>
          <a:p>
            <a:r>
              <a:rPr lang="en-US" dirty="0">
                <a:solidFill>
                  <a:srgbClr val="FFFF00"/>
                </a:solidFill>
              </a:rPr>
              <a:t>From camels’ backs to straw-made shacks</a:t>
            </a:r>
          </a:p>
          <a:p>
            <a:r>
              <a:rPr lang="en-US" dirty="0">
                <a:solidFill>
                  <a:srgbClr val="FFFF00"/>
                </a:solidFill>
              </a:rPr>
              <a:t>Music’s the reply</a:t>
            </a:r>
          </a:p>
          <a:p>
            <a:endParaRPr lang="en-US" dirty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All around the world there’s singing</a:t>
            </a:r>
          </a:p>
          <a:p>
            <a:r>
              <a:rPr lang="en-US" dirty="0">
                <a:solidFill>
                  <a:srgbClr val="FFFF00"/>
                </a:solidFill>
              </a:rPr>
              <a:t>Happy Christmas Day</a:t>
            </a:r>
          </a:p>
          <a:p>
            <a:r>
              <a:rPr lang="en-US" dirty="0">
                <a:solidFill>
                  <a:srgbClr val="FFFF00"/>
                </a:solidFill>
              </a:rPr>
              <a:t>Sun or snow the bells are ringing</a:t>
            </a:r>
          </a:p>
          <a:p>
            <a:r>
              <a:rPr lang="en-US" dirty="0">
                <a:solidFill>
                  <a:srgbClr val="FFFF00"/>
                </a:solidFill>
              </a:rPr>
              <a:t>All around the world </a:t>
            </a:r>
          </a:p>
          <a:p>
            <a:endParaRPr lang="en-US" dirty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All around the world there’s singing</a:t>
            </a:r>
          </a:p>
          <a:p>
            <a:r>
              <a:rPr lang="en-US" dirty="0">
                <a:solidFill>
                  <a:srgbClr val="FFFF00"/>
                </a:solidFill>
              </a:rPr>
              <a:t>Happy Christmas Day</a:t>
            </a:r>
          </a:p>
          <a:p>
            <a:r>
              <a:rPr lang="en-US" dirty="0">
                <a:solidFill>
                  <a:srgbClr val="FFFF00"/>
                </a:solidFill>
              </a:rPr>
              <a:t>Sun or snow the bells are ringing</a:t>
            </a:r>
          </a:p>
          <a:p>
            <a:r>
              <a:rPr lang="en-US" dirty="0">
                <a:solidFill>
                  <a:srgbClr val="FFFF00"/>
                </a:solidFill>
              </a:rPr>
              <a:t>All around the world today</a:t>
            </a:r>
          </a:p>
          <a:p>
            <a:r>
              <a:rPr lang="en-US" dirty="0">
                <a:solidFill>
                  <a:srgbClr val="FFFF00"/>
                </a:solidFill>
              </a:rPr>
              <a:t>All around the world today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8194" name="Picture 2" descr="Image result for nativity world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2236" y="4160295"/>
            <a:ext cx="1993292" cy="158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3425" y="284847"/>
            <a:ext cx="1008772" cy="99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ll around the worl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87811" y="60362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98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45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4" ma:contentTypeDescription="Create a new document." ma:contentTypeScope="" ma:versionID="0b617221332a36ced1c5265cb9a8282a">
  <xsd:schema xmlns:xsd="http://www.w3.org/2001/XMLSchema" xmlns:xs="http://www.w3.org/2001/XMLSchema" xmlns:p="http://schemas.microsoft.com/office/2006/metadata/properties" xmlns:ns3="62afd546-94be-4790-99a5-a6d1f76f2f66" xmlns:ns4="90b12151-fd7c-441d-a1d5-56acd73ce1e5" targetNamespace="http://schemas.microsoft.com/office/2006/metadata/properties" ma:root="true" ma:fieldsID="f1e26c53eb4f6f3ead35a080ae9d5c99" ns3:_="" ns4:_="">
    <xsd:import namespace="62afd546-94be-4790-99a5-a6d1f76f2f66"/>
    <xsd:import namespace="90b12151-fd7c-441d-a1d5-56acd73ce1e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12151-fd7c-441d-a1d5-56acd73ce1e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6C0F4EA-6136-4DD5-AB06-FE21377E72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33F782-7392-4DC4-AC35-E8A5E3AB60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90b12151-fd7c-441d-a1d5-56acd73ce1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3EEF86-C418-44B2-9597-7808B9C12E3D}">
  <ds:schemaRefs>
    <ds:schemaRef ds:uri="62afd546-94be-4790-99a5-a6d1f76f2f66"/>
    <ds:schemaRef ds:uri="http://purl.org/dc/terms/"/>
    <ds:schemaRef ds:uri="http://purl.org/dc/elements/1.1/"/>
    <ds:schemaRef ds:uri="http://schemas.microsoft.com/office/2006/metadata/properties"/>
    <ds:schemaRef ds:uri="http://purl.org/dc/dcmitype/"/>
    <ds:schemaRef ds:uri="http://www.w3.org/XML/1998/namespace"/>
    <ds:schemaRef ds:uri="90b12151-fd7c-441d-a1d5-56acd73ce1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1497</TotalTime>
  <Words>1143</Words>
  <Application>Microsoft Office PowerPoint</Application>
  <PresentationFormat>Widescreen</PresentationFormat>
  <Paragraphs>270</Paragraphs>
  <Slides>30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Children  of  The  World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 of The World</dc:title>
  <dc:creator>H Boyd</dc:creator>
  <cp:lastModifiedBy>Janine Nayler</cp:lastModifiedBy>
  <cp:revision>50</cp:revision>
  <dcterms:created xsi:type="dcterms:W3CDTF">2013-11-07T14:42:35Z</dcterms:created>
  <dcterms:modified xsi:type="dcterms:W3CDTF">2021-11-23T14:22:29Z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