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054C0-A444-4FC6-A110-8BCAF46628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920657-F7BE-42D7-A1E2-E65FEB7C2A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C889F-8A95-433B-8632-43808DCFF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579CA4-5E84-433F-98BD-4ACD699B1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55D673-229F-4C31-A2FA-BA3AD3D6E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95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8D8F1-58D8-49B0-92AE-728F09736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EB955-4345-456A-83F5-37361A6577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6460DB-F0BC-4F11-ABBE-F0887F46B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19233A-BEB3-4A20-86E4-1FEB21816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A08B3A-3769-4816-8D5A-51E0F49B2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97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BCF28-56F0-4B8C-88D4-00BCA1F64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C141B8-E645-4739-AA96-78425E2BE8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E3E128-3644-49D8-A1FA-2BBF054AB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290E0-942D-498C-94CB-9BD904F1D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F2E44C-4238-45CF-8023-24E14EABD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49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9B868-00C6-467D-B9C9-B6507BFD8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EC0DF-C041-4AE6-B0EE-AA82D1F9D1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0A5D1B-21D9-4C7A-B33E-1572FF5919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3BA3ED-7148-48EB-9605-128ACD78E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9D5AAE-45F0-429C-A4EA-CDC949B0B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081031-734A-45FC-AE82-038DFA883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780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F6DDE-A928-48E8-A056-862E53E3E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39F205-D327-48A1-B999-BEC85D11D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CE6972-79B2-48A5-8E7E-9766C520A1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3A3243-BBCE-46B1-91B0-98DBE78A78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FAE913-6515-4D82-957E-E6C42F684E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CA9173-9D8F-4B36-851F-15D66ACF0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6E37B2-D661-416E-8742-908AF79A8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E91A5D-AE28-4E92-996E-F04769CB7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366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F16F5-5C31-4EA7-A24B-F3AB6981B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BFA14D-DDDB-4203-BBCB-F7B875F72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F979F7-7E09-4A1F-A799-C0CC4B28E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C43581-3E57-472A-B89C-8FBFFEEF6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210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484858-D0F9-4C05-A087-522A8E2A3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AF61D3-FAD4-469E-A24A-75238A81F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1833F8-B3A5-41F1-A4DF-DE8BC5630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995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E539F-1BE0-4F24-A50E-0E61E5935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9B6D17-998B-4641-A1A2-318A8690E9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CB1DDD-289F-4EC8-AF73-363356DE3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8EBBCC-ACE3-41B6-8213-6FC082F4F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DF55B0-EF0B-4424-8691-D82D8DAB0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8BC09-B237-41CB-9BE5-C1D48B88F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956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95DD0-9FCB-4936-96E2-5E68E6B85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7FE9CF-D5F2-4D32-94C3-E21DE06CB1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EDB231-FA6F-4339-92F2-76BB0F1120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6B9AD9-207B-4A22-9CFA-8E2EF51F3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8B2385-330D-4B0E-AB20-D4ED34405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F8CF31-0C3A-4D69-B0E5-F9D5B558B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093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B3F14-DD62-435B-B020-D53A04C41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3C8246-D3CC-4880-BEAF-AD936F9214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1AB8-02FC-4001-8317-8D254A872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0E1DF-4410-4E38-BDAE-39B70A0D7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DF0ED4-1243-46CD-BD8C-4C7F61629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259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FAD754-AD58-4497-B039-51E83A03AA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EABEA8-8189-45E3-AB3E-F1D915A8FE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EE88C5-90F5-4C88-B46B-1CA82B6C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876013-7117-4116-9CE8-CC1A15617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54A98-2D42-47F3-8130-2D701A3C1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772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88868A-E74A-4226-B351-F8166469A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1C08E5-006C-46FB-9C5F-A5FD3A8DEC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EC1E02-9A38-474B-9F51-C5A2A5B42D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D90EF-7D25-463C-B94F-D9A45D072C1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8BF4D8-3CC2-4048-BE34-3E48BC09CE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024C16-4717-4388-9F5E-041D917131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06D87-5D24-48C8-B2D1-05DC19008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07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236188-8904-4DC9-A007-8978900F7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4" y="-11174"/>
            <a:ext cx="7203800" cy="684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9847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Gardner</dc:creator>
  <cp:lastModifiedBy>Richard Gardner</cp:lastModifiedBy>
  <cp:revision>4</cp:revision>
  <dcterms:created xsi:type="dcterms:W3CDTF">2020-06-05T07:57:36Z</dcterms:created>
  <dcterms:modified xsi:type="dcterms:W3CDTF">2020-06-05T14:29:23Z</dcterms:modified>
</cp:coreProperties>
</file>