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60" r:id="rId5"/>
    <p:sldId id="257" r:id="rId6"/>
    <p:sldId id="261" r:id="rId7"/>
    <p:sldId id="258" r:id="rId8"/>
    <p:sldId id="262" r:id="rId9"/>
    <p:sldId id="259" r:id="rId10"/>
    <p:sldId id="263" r:id="rId11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990099"/>
    <a:srgbClr val="51696F"/>
    <a:srgbClr val="65DD23"/>
    <a:srgbClr val="0000FF"/>
    <a:srgbClr val="DEE313"/>
    <a:srgbClr val="FFCC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1BC4B-96E1-4D82-8D7E-5A9D6FE9CE9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71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AE556-211D-4254-B3A8-3326036DDE1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2023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9F936-E5E9-427C-806D-5F1316E34C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1441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577753-D4BD-4F4B-B2CC-1A7D5EAB42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943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6AFF2-C735-418E-8705-1FC0F950E0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264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AADD5-0C0A-4DD6-A459-4E965548375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9787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B21D6-CFCC-459C-B212-FB7363A57D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5842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B1F9E-3932-4A59-AE83-B0E7ED47BC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1596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D28BA-A191-4499-BCE5-3B18015F3E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056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2D131-6237-4709-AB53-860AC5370C7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6126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F0107-EBED-49BB-B7E8-C3696AC6F2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8037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49131AC-1BDE-40E0-BA14-00E420DACB3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D76679B-CE99-47D6-9048-128E0F61840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92A7EBC-01E0-4FC0-B8A2-3866E058C47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7D3D1130-8AFA-4DA1-9C6F-5166DB5B790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88913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FF0000"/>
                </a:solidFill>
              </a:rPr>
              <a:t>Can you share the 2 penguins equally between the 2 pools?</a:t>
            </a:r>
          </a:p>
        </p:txBody>
      </p:sp>
      <p:pic>
        <p:nvPicPr>
          <p:cNvPr id="2051" name="Picture 4" descr="MCj008847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133600"/>
            <a:ext cx="1295400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MCj00884780000[1]"/>
          <p:cNvPicPr>
            <a:picLocks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2205038"/>
            <a:ext cx="1150937" cy="1225550"/>
          </a:xfrm>
          <a:noFill/>
        </p:spPr>
      </p:pic>
      <p:sp>
        <p:nvSpPr>
          <p:cNvPr id="2053" name="Oval 9"/>
          <p:cNvSpPr>
            <a:spLocks noChangeArrowheads="1"/>
          </p:cNvSpPr>
          <p:nvPr/>
        </p:nvSpPr>
        <p:spPr bwMode="auto">
          <a:xfrm>
            <a:off x="1547813" y="4149725"/>
            <a:ext cx="2376487" cy="2016125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4" name="Oval 10"/>
          <p:cNvSpPr>
            <a:spLocks noChangeArrowheads="1"/>
          </p:cNvSpPr>
          <p:nvPr/>
        </p:nvSpPr>
        <p:spPr bwMode="auto">
          <a:xfrm>
            <a:off x="4643438" y="4076700"/>
            <a:ext cx="2376487" cy="2087563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6600" smtClean="0">
                <a:solidFill>
                  <a:srgbClr val="FF0000"/>
                </a:solidFill>
              </a:rPr>
              <a:t>What is half of 2?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8229600" cy="4525963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076" name="Oval 4"/>
          <p:cNvSpPr>
            <a:spLocks noChangeArrowheads="1"/>
          </p:cNvSpPr>
          <p:nvPr/>
        </p:nvSpPr>
        <p:spPr bwMode="auto">
          <a:xfrm>
            <a:off x="1331913" y="2133600"/>
            <a:ext cx="2736850" cy="2232025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077" name="Oval 8"/>
          <p:cNvSpPr>
            <a:spLocks noChangeArrowheads="1"/>
          </p:cNvSpPr>
          <p:nvPr/>
        </p:nvSpPr>
        <p:spPr bwMode="auto">
          <a:xfrm>
            <a:off x="5364163" y="2060575"/>
            <a:ext cx="2808287" cy="2303463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3078" name="Picture 9" descr="MCj0088478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636838"/>
            <a:ext cx="992187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0" descr="MCj0088478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636838"/>
            <a:ext cx="992187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 Box 11"/>
          <p:cNvSpPr txBox="1">
            <a:spLocks noChangeArrowheads="1"/>
          </p:cNvSpPr>
          <p:nvPr/>
        </p:nvSpPr>
        <p:spPr bwMode="auto">
          <a:xfrm>
            <a:off x="3995738" y="4508500"/>
            <a:ext cx="1800225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8800">
                <a:solidFill>
                  <a:srgbClr val="FF0000"/>
                </a:solidFill>
              </a:rPr>
              <a:t>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260350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990099"/>
                </a:solidFill>
              </a:rPr>
              <a:t>Can you share the 4 monkeys equally between 2 cages?</a:t>
            </a:r>
          </a:p>
        </p:txBody>
      </p:sp>
      <p:pic>
        <p:nvPicPr>
          <p:cNvPr id="4099" name="Picture 4" descr="MCj0438131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060575"/>
            <a:ext cx="1152525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5" descr="MCj04381310000[1]"/>
          <p:cNvPicPr>
            <a:picLocks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1413" y="2636838"/>
            <a:ext cx="1169987" cy="1214437"/>
          </a:xfrm>
          <a:noFill/>
        </p:spPr>
      </p:pic>
      <p:pic>
        <p:nvPicPr>
          <p:cNvPr id="4101" name="Picture 6" descr="MCj0438131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989138"/>
            <a:ext cx="1152525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7" descr="MCj0438131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349500"/>
            <a:ext cx="1152525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1692275" y="4508500"/>
            <a:ext cx="2232025" cy="1944688"/>
          </a:xfrm>
          <a:prstGeom prst="rect">
            <a:avLst/>
          </a:prstGeom>
          <a:solidFill>
            <a:srgbClr val="51696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104" name="Rectangle 9"/>
          <p:cNvSpPr>
            <a:spLocks noChangeArrowheads="1"/>
          </p:cNvSpPr>
          <p:nvPr/>
        </p:nvSpPr>
        <p:spPr bwMode="auto">
          <a:xfrm>
            <a:off x="5435600" y="4508500"/>
            <a:ext cx="2232025" cy="1873250"/>
          </a:xfrm>
          <a:prstGeom prst="rect">
            <a:avLst/>
          </a:prstGeom>
          <a:solidFill>
            <a:srgbClr val="51696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5400" smtClean="0">
                <a:solidFill>
                  <a:srgbClr val="990099"/>
                </a:solidFill>
                <a:latin typeface="Comic Sans MS" panose="030F0702030302020204" pitchFamily="66" charset="0"/>
              </a:rPr>
              <a:t>What is half of 4?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400675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042988" y="1989138"/>
            <a:ext cx="2952750" cy="2232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859338" y="1989138"/>
            <a:ext cx="2952750" cy="2232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5126" name="Picture 6" descr="MCj043813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349500"/>
            <a:ext cx="809625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MCj043813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141663"/>
            <a:ext cx="809625" cy="67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MCj043813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276475"/>
            <a:ext cx="809625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MCj043813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141663"/>
            <a:ext cx="809625" cy="67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419475" y="4941888"/>
            <a:ext cx="2016125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8800">
                <a:solidFill>
                  <a:srgbClr val="990099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FFCC00"/>
                </a:solidFill>
              </a:rPr>
              <a:t>Can you share the 6 giraffes equally between 2 fields?</a:t>
            </a:r>
          </a:p>
        </p:txBody>
      </p:sp>
      <p:pic>
        <p:nvPicPr>
          <p:cNvPr id="6147" name="Picture 4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44675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5" descr="MCj04110330000[1]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8175" y="2636838"/>
            <a:ext cx="1041400" cy="1074737"/>
          </a:xfrm>
          <a:noFill/>
        </p:spPr>
      </p:pic>
      <p:pic>
        <p:nvPicPr>
          <p:cNvPr id="6149" name="Picture 6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700213"/>
            <a:ext cx="10080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7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565400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8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773238"/>
            <a:ext cx="100806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9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2781300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Rectangle 10"/>
          <p:cNvSpPr>
            <a:spLocks noChangeArrowheads="1"/>
          </p:cNvSpPr>
          <p:nvPr/>
        </p:nvSpPr>
        <p:spPr bwMode="auto">
          <a:xfrm>
            <a:off x="1763713" y="4365625"/>
            <a:ext cx="2232025" cy="208915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154" name="Rectangle 11"/>
          <p:cNvSpPr>
            <a:spLocks noChangeArrowheads="1"/>
          </p:cNvSpPr>
          <p:nvPr/>
        </p:nvSpPr>
        <p:spPr bwMode="auto">
          <a:xfrm>
            <a:off x="5003800" y="4365625"/>
            <a:ext cx="2305050" cy="2087563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6000" smtClean="0">
                <a:solidFill>
                  <a:srgbClr val="FFCC00"/>
                </a:solidFill>
              </a:rPr>
              <a:t>What is half of 6?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1116013" y="1989138"/>
            <a:ext cx="3095625" cy="2376487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148263" y="1989138"/>
            <a:ext cx="3024187" cy="2376487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7174" name="Picture 6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205038"/>
            <a:ext cx="6826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3284538"/>
            <a:ext cx="6826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708275"/>
            <a:ext cx="6826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133600"/>
            <a:ext cx="6826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0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3357563"/>
            <a:ext cx="6826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11" descr="MCj0411033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708275"/>
            <a:ext cx="6826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3924300" y="4724400"/>
            <a:ext cx="1439863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8800">
                <a:solidFill>
                  <a:srgbClr val="FFCC00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0000FF"/>
                </a:solidFill>
              </a:rPr>
              <a:t>Can you share the 8 parrots equally between the 2 cages?</a:t>
            </a:r>
          </a:p>
        </p:txBody>
      </p:sp>
      <p:pic>
        <p:nvPicPr>
          <p:cNvPr id="8195" name="Picture 4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060575"/>
            <a:ext cx="107950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5" descr="MCAN03769_0000[1]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875" y="2997200"/>
            <a:ext cx="1008063" cy="935038"/>
          </a:xfrm>
          <a:noFill/>
        </p:spPr>
      </p:pic>
      <p:pic>
        <p:nvPicPr>
          <p:cNvPr id="8197" name="Picture 6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916113"/>
            <a:ext cx="1008062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7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060575"/>
            <a:ext cx="1008063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8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997200"/>
            <a:ext cx="10080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9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916113"/>
            <a:ext cx="1008063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0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141663"/>
            <a:ext cx="1008063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1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068638"/>
            <a:ext cx="1008063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Rectangle 12"/>
          <p:cNvSpPr>
            <a:spLocks noChangeArrowheads="1"/>
          </p:cNvSpPr>
          <p:nvPr/>
        </p:nvSpPr>
        <p:spPr bwMode="auto">
          <a:xfrm>
            <a:off x="1619250" y="4365625"/>
            <a:ext cx="2808288" cy="2087563"/>
          </a:xfrm>
          <a:prstGeom prst="rect">
            <a:avLst/>
          </a:prstGeom>
          <a:solidFill>
            <a:srgbClr val="DEE31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4" name="Rectangle 13"/>
          <p:cNvSpPr>
            <a:spLocks noChangeArrowheads="1"/>
          </p:cNvSpPr>
          <p:nvPr/>
        </p:nvSpPr>
        <p:spPr bwMode="auto">
          <a:xfrm>
            <a:off x="5076825" y="4365625"/>
            <a:ext cx="2879725" cy="2087563"/>
          </a:xfrm>
          <a:prstGeom prst="rect">
            <a:avLst/>
          </a:prstGeom>
          <a:solidFill>
            <a:srgbClr val="DEE31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6000" smtClean="0">
                <a:solidFill>
                  <a:srgbClr val="0000FF"/>
                </a:solidFill>
              </a:rPr>
              <a:t>What is half of 8?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971550" y="1916113"/>
            <a:ext cx="3384550" cy="2160587"/>
          </a:xfrm>
          <a:prstGeom prst="rect">
            <a:avLst/>
          </a:prstGeom>
          <a:solidFill>
            <a:srgbClr val="DEE31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076825" y="1916113"/>
            <a:ext cx="3311525" cy="2160587"/>
          </a:xfrm>
          <a:prstGeom prst="rect">
            <a:avLst/>
          </a:prstGeom>
          <a:solidFill>
            <a:srgbClr val="DEE31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9222" name="Picture 6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133600"/>
            <a:ext cx="79216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068638"/>
            <a:ext cx="79216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133600"/>
            <a:ext cx="79216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068638"/>
            <a:ext cx="79216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133600"/>
            <a:ext cx="79216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1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068638"/>
            <a:ext cx="79216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12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133600"/>
            <a:ext cx="79216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3" descr="MCAN03769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3068638"/>
            <a:ext cx="79216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3924300" y="4365625"/>
            <a:ext cx="1584325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8800">
                <a:solidFill>
                  <a:srgbClr val="0000FF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smtClean="0"/>
              <a:t>Can you share the10 zebras equally between the 2 fields?</a:t>
            </a:r>
          </a:p>
        </p:txBody>
      </p:sp>
      <p:pic>
        <p:nvPicPr>
          <p:cNvPr id="10243" name="Picture 4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16113"/>
            <a:ext cx="863600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 descr="MCAN03807_0000[1]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2275" y="1557338"/>
            <a:ext cx="792163" cy="1079500"/>
          </a:xfrm>
          <a:noFill/>
        </p:spPr>
      </p:pic>
      <p:pic>
        <p:nvPicPr>
          <p:cNvPr id="10245" name="Picture 6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141663"/>
            <a:ext cx="7921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7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700213"/>
            <a:ext cx="7921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8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76475"/>
            <a:ext cx="79216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9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628775"/>
            <a:ext cx="79216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0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997200"/>
            <a:ext cx="7921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1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213100"/>
            <a:ext cx="7921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2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557338"/>
            <a:ext cx="7921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3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068638"/>
            <a:ext cx="79216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3" name="Rectangle 14"/>
          <p:cNvSpPr>
            <a:spLocks noChangeArrowheads="1"/>
          </p:cNvSpPr>
          <p:nvPr/>
        </p:nvSpPr>
        <p:spPr bwMode="auto">
          <a:xfrm>
            <a:off x="395288" y="4652963"/>
            <a:ext cx="3889375" cy="1944687"/>
          </a:xfrm>
          <a:prstGeom prst="rect">
            <a:avLst/>
          </a:prstGeom>
          <a:solidFill>
            <a:srgbClr val="65DD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54" name="Rectangle 15"/>
          <p:cNvSpPr>
            <a:spLocks noChangeArrowheads="1"/>
          </p:cNvSpPr>
          <p:nvPr/>
        </p:nvSpPr>
        <p:spPr bwMode="auto">
          <a:xfrm>
            <a:off x="4643438" y="4652963"/>
            <a:ext cx="3889375" cy="1944687"/>
          </a:xfrm>
          <a:prstGeom prst="rect">
            <a:avLst/>
          </a:prstGeom>
          <a:solidFill>
            <a:srgbClr val="65DD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6600" smtClean="0"/>
              <a:t>What is half of 10?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827088" y="1844675"/>
            <a:ext cx="3529012" cy="2447925"/>
          </a:xfrm>
          <a:prstGeom prst="rect">
            <a:avLst/>
          </a:prstGeom>
          <a:solidFill>
            <a:srgbClr val="65DD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787900" y="1844675"/>
            <a:ext cx="3600450" cy="2447925"/>
          </a:xfrm>
          <a:prstGeom prst="rect">
            <a:avLst/>
          </a:prstGeom>
          <a:solidFill>
            <a:srgbClr val="65DD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1270" name="Picture 6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060575"/>
            <a:ext cx="85883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57563"/>
            <a:ext cx="85883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357563"/>
            <a:ext cx="858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9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565400"/>
            <a:ext cx="85883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0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989138"/>
            <a:ext cx="85883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1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213100"/>
            <a:ext cx="858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2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1989138"/>
            <a:ext cx="858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3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636838"/>
            <a:ext cx="85883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14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357563"/>
            <a:ext cx="858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15" descr="MCAN03807_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060575"/>
            <a:ext cx="858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4067175" y="4724400"/>
            <a:ext cx="1225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8800"/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92</Words>
  <Application>Microsoft Office PowerPoint</Application>
  <PresentationFormat>On-screen Show (4:3)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Default Design</vt:lpstr>
      <vt:lpstr>Can you share the 2 penguins equally between the 2 pools?</vt:lpstr>
      <vt:lpstr>What is half of 2?</vt:lpstr>
      <vt:lpstr>Can you share the 4 monkeys equally between 2 cages?</vt:lpstr>
      <vt:lpstr>What is half of 4?</vt:lpstr>
      <vt:lpstr>Can you share the 6 giraffes equally between 2 fields?</vt:lpstr>
      <vt:lpstr>What is half of 6?</vt:lpstr>
      <vt:lpstr>Can you share the 8 parrots equally between the 2 cages?</vt:lpstr>
      <vt:lpstr>What is half of 8?</vt:lpstr>
      <vt:lpstr>Can you share the10 zebras equally between the 2 fields?</vt:lpstr>
      <vt:lpstr>What is half of 10?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share the monkeys equally between the 2 cages?</dc:title>
  <dc:creator>Lesley</dc:creator>
  <cp:lastModifiedBy>Janine Nayler</cp:lastModifiedBy>
  <cp:revision>5</cp:revision>
  <dcterms:created xsi:type="dcterms:W3CDTF">2009-03-20T21:17:45Z</dcterms:created>
  <dcterms:modified xsi:type="dcterms:W3CDTF">2020-12-01T11:54:26Z</dcterms:modified>
</cp:coreProperties>
</file>