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6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pring-eyfs-white-rose-maths-supporting-resources/numbers-to-5-spring-eyfs-white-rose-maths-supporting-resources/number-bonds-to-5-numbers-to-5-spring-eyfs-white-rose-maths-supporting-resour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3.xml"/><Relationship Id="rId7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57458"/>
            <a:ext cx="8065008" cy="5743083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849399" y="4372897"/>
            <a:ext cx="2535356" cy="14010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622914" y="1998407"/>
            <a:ext cx="3027311" cy="8308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718780" y="3610379"/>
            <a:ext cx="1301750" cy="526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2282109" y="3421984"/>
            <a:ext cx="1323872" cy="7223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6" action="ppaction://hlinksldjump"/>
          </p:cNvPr>
          <p:cNvSpPr/>
          <p:nvPr/>
        </p:nvSpPr>
        <p:spPr>
          <a:xfrm>
            <a:off x="3605981" y="3785165"/>
            <a:ext cx="1323872" cy="7223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7" action="ppaction://hlinksldjump"/>
          </p:cNvPr>
          <p:cNvSpPr/>
          <p:nvPr/>
        </p:nvSpPr>
        <p:spPr>
          <a:xfrm>
            <a:off x="3510117" y="4667124"/>
            <a:ext cx="899651" cy="7223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8" action="ppaction://hlinksldjump"/>
          </p:cNvPr>
          <p:cNvSpPr/>
          <p:nvPr/>
        </p:nvSpPr>
        <p:spPr>
          <a:xfrm rot="578582">
            <a:off x="5418708" y="5051997"/>
            <a:ext cx="1581752" cy="42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9" action="ppaction://hlinksldjump"/>
          </p:cNvPr>
          <p:cNvSpPr/>
          <p:nvPr/>
        </p:nvSpPr>
        <p:spPr>
          <a:xfrm rot="652980">
            <a:off x="5225842" y="2851192"/>
            <a:ext cx="3047999" cy="17790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6353997" y="1223240"/>
            <a:ext cx="1932751" cy="857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10" action="ppaction://hlinksldjump"/>
          </p:cNvPr>
          <p:cNvSpPr/>
          <p:nvPr/>
        </p:nvSpPr>
        <p:spPr>
          <a:xfrm>
            <a:off x="7410480" y="2294464"/>
            <a:ext cx="927070" cy="5846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14"/>
          <a:stretch/>
        </p:blipFill>
        <p:spPr>
          <a:xfrm>
            <a:off x="841024" y="756708"/>
            <a:ext cx="7461952" cy="5349954"/>
          </a:xfrm>
          <a:prstGeom prst="roundRect">
            <a:avLst>
              <a:gd name="adj" fmla="val 7809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57" b="31975"/>
          <a:stretch/>
        </p:blipFill>
        <p:spPr>
          <a:xfrm>
            <a:off x="755650" y="1549400"/>
            <a:ext cx="7688019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568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191" b="4481"/>
          <a:stretch/>
        </p:blipFill>
        <p:spPr>
          <a:xfrm>
            <a:off x="792152" y="753533"/>
            <a:ext cx="7559695" cy="533400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347874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42" b="9940"/>
          <a:stretch/>
        </p:blipFill>
        <p:spPr>
          <a:xfrm>
            <a:off x="1550916" y="762000"/>
            <a:ext cx="6246884" cy="534670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1896418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" t="277" r="6656" b="7873"/>
          <a:stretch/>
        </p:blipFill>
        <p:spPr>
          <a:xfrm>
            <a:off x="1061299" y="753533"/>
            <a:ext cx="7021400" cy="533400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2474163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5" t="4287" r="7190" b="13758"/>
          <a:stretch/>
        </p:blipFill>
        <p:spPr>
          <a:xfrm>
            <a:off x="1119932" y="753533"/>
            <a:ext cx="6904133" cy="533400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241683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3" t="7648" r="5684" b="3338"/>
          <a:stretch/>
        </p:blipFill>
        <p:spPr>
          <a:xfrm>
            <a:off x="1134286" y="753533"/>
            <a:ext cx="6875425" cy="533400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3624301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0" t="5091" r="3800" b="3759"/>
          <a:stretch/>
        </p:blipFill>
        <p:spPr>
          <a:xfrm>
            <a:off x="1134286" y="764623"/>
            <a:ext cx="6875425" cy="5311820"/>
          </a:xfrm>
          <a:prstGeom prst="roundRect">
            <a:avLst>
              <a:gd name="adj" fmla="val 9524"/>
            </a:avLst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</p:spTree>
    <p:extLst>
      <p:ext uri="{BB962C8B-B14F-4D97-AF65-F5344CB8AC3E}">
        <p14:creationId xmlns:p14="http://schemas.microsoft.com/office/powerpoint/2010/main" val="1902205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8E0E4B-8340-4D2F-9327-2F60C33A045B}">
  <ds:schemaRefs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schemas.microsoft.com/office/2006/documentManagement/typ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B213AFC-2841-4226-BB12-D580D46D9D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CC2DA5-2387-452D-A42D-FC4BBCC3A7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69</TotalTime>
  <Words>40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10</cp:revision>
  <dcterms:created xsi:type="dcterms:W3CDTF">2019-12-04T16:07:37Z</dcterms:created>
  <dcterms:modified xsi:type="dcterms:W3CDTF">2021-02-01T11:52:40Z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