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8" r:id="rId5"/>
    <p:sldId id="264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075B"/>
    <a:srgbClr val="87BD31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C5DBF15-7FE3-4DB8-90E1-854CAB651AA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8F2EB2-C720-4189-9F0D-B14D7D827C1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9B0A334-5B18-4B8E-BB0D-F37D1B4EA792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3B4A8E-F90D-43FA-A2BA-91EE4119EE5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0E5DD0-8EE6-4D79-A705-3D9892155A9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4CC6953-6280-4F8F-95C0-993BBBABDB1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FDDF4C8-E5E5-4E12-9E95-78116613320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D01C4C-AE26-4F60-9B81-6EEAB6A1F5A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A2E24D2-A0DB-420D-B29B-ECB7FD820CE1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AD58176-778C-4013-A0EC-919128F7C8B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4154B0B-9D58-4826-8850-75E25AF274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BAD5A2-081E-46B3-92B5-150D91592FF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414D82-7882-400F-8FF1-137F4A8433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176CFEA-FB23-40BE-94E9-29964FAEE0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9491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86F44F1F-2F0B-4DAE-B826-92870498DE1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6824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D0021B93-CB44-41B2-85E8-B8C7780C356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9303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A907C397-B0BE-4940-A18C-5C5577E35B47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002013D9-59C8-423E-9CA8-57D7097B3F14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278192B-4700-404E-B2A1-0980BE5FBAA0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CC1FB74-3C17-4055-86D7-5DD88B193F83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0DD93CBE-E240-4D16-BD88-BB7C7928A05D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045513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2131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C615181-7943-4266-B36C-59BE12BC8A00}"/>
              </a:ext>
            </a:extLst>
          </p:cNvPr>
          <p:cNvSpPr/>
          <p:nvPr/>
        </p:nvSpPr>
        <p:spPr>
          <a:xfrm>
            <a:off x="755650" y="720725"/>
            <a:ext cx="7632700" cy="1263650"/>
          </a:xfrm>
          <a:prstGeom prst="roundRect">
            <a:avLst/>
          </a:prstGeom>
          <a:solidFill>
            <a:srgbClr val="CB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/>
              <a:t>Think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55650" y="2160588"/>
            <a:ext cx="76327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about where you should cross.</a:t>
            </a:r>
          </a:p>
        </p:txBody>
      </p:sp>
      <p:pic>
        <p:nvPicPr>
          <p:cNvPr id="922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150" y="2803525"/>
            <a:ext cx="2171700" cy="542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F0B9165-200B-44F3-BB0E-C90C429CD444}"/>
              </a:ext>
            </a:extLst>
          </p:cNvPr>
          <p:cNvSpPr/>
          <p:nvPr/>
        </p:nvSpPr>
        <p:spPr>
          <a:xfrm>
            <a:off x="755650" y="720725"/>
            <a:ext cx="7632700" cy="1263650"/>
          </a:xfrm>
          <a:prstGeom prst="roundRect">
            <a:avLst/>
          </a:prstGeom>
          <a:solidFill>
            <a:srgbClr val="CB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/>
              <a:t>Stop</a:t>
            </a: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755650" y="2160588"/>
            <a:ext cx="76327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at the side of the road.</a:t>
            </a:r>
          </a:p>
        </p:txBody>
      </p:sp>
      <p:pic>
        <p:nvPicPr>
          <p:cNvPr id="1024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4" t="63412" r="30794" b="19753"/>
          <a:stretch>
            <a:fillRect/>
          </a:stretch>
        </p:blipFill>
        <p:spPr bwMode="auto">
          <a:xfrm>
            <a:off x="755650" y="3700463"/>
            <a:ext cx="7410450" cy="161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656EA33-E782-451F-B6AC-2D59132567B0}"/>
              </a:ext>
            </a:extLst>
          </p:cNvPr>
          <p:cNvSpPr/>
          <p:nvPr/>
        </p:nvSpPr>
        <p:spPr>
          <a:xfrm>
            <a:off x="755650" y="820738"/>
            <a:ext cx="7632700" cy="1671637"/>
          </a:xfrm>
          <a:prstGeom prst="roundRect">
            <a:avLst/>
          </a:prstGeom>
          <a:solidFill>
            <a:srgbClr val="CB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/>
              <a:t>Use your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/>
              <a:t>eyes and ears</a:t>
            </a: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755650" y="2660650"/>
            <a:ext cx="76327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to see any approaching vehicles.</a:t>
            </a:r>
          </a:p>
        </p:txBody>
      </p:sp>
      <p:pic>
        <p:nvPicPr>
          <p:cNvPr id="11268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421063"/>
            <a:ext cx="2879725" cy="359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7576">
            <a:off x="5000625" y="3513138"/>
            <a:ext cx="3127375" cy="207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" y="3675063"/>
            <a:ext cx="2963863" cy="323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7576">
            <a:off x="857250" y="3421063"/>
            <a:ext cx="3367088" cy="223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CF28F3C-9DEC-400E-BE45-D506511DAFDE}"/>
              </a:ext>
            </a:extLst>
          </p:cNvPr>
          <p:cNvSpPr/>
          <p:nvPr/>
        </p:nvSpPr>
        <p:spPr>
          <a:xfrm>
            <a:off x="755650" y="720725"/>
            <a:ext cx="7632700" cy="1263650"/>
          </a:xfrm>
          <a:prstGeom prst="roundRect">
            <a:avLst/>
          </a:prstGeom>
          <a:solidFill>
            <a:srgbClr val="CB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/>
              <a:t>Wait</a:t>
            </a: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755650" y="2160588"/>
            <a:ext cx="76327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Until any vehicles have passed</a:t>
            </a:r>
          </a:p>
        </p:txBody>
      </p:sp>
      <p:pic>
        <p:nvPicPr>
          <p:cNvPr id="1229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98"/>
          <a:stretch>
            <a:fillRect/>
          </a:stretch>
        </p:blipFill>
        <p:spPr bwMode="auto">
          <a:xfrm>
            <a:off x="755650" y="3040063"/>
            <a:ext cx="753427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6300" y="1962150"/>
            <a:ext cx="884238" cy="287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24438" y="1962150"/>
            <a:ext cx="7829551" cy="376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1.58802 1.85185E-6 " pathEditMode="relative" rAng="0" ptsTypes="AA">
                                      <p:cBhvr>
                                        <p:cTn id="8" dur="2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39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81B3891-6DB2-48E3-80B1-68981D4E9340}"/>
              </a:ext>
            </a:extLst>
          </p:cNvPr>
          <p:cNvSpPr/>
          <p:nvPr/>
        </p:nvSpPr>
        <p:spPr>
          <a:xfrm>
            <a:off x="755650" y="720725"/>
            <a:ext cx="7632700" cy="1263650"/>
          </a:xfrm>
          <a:prstGeom prst="roundRect">
            <a:avLst/>
          </a:prstGeom>
          <a:solidFill>
            <a:srgbClr val="CB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/>
              <a:t>Look and listen</a:t>
            </a: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755650" y="2160588"/>
            <a:ext cx="76327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again to make sure all is clear.</a:t>
            </a:r>
          </a:p>
        </p:txBody>
      </p:sp>
      <p:pic>
        <p:nvPicPr>
          <p:cNvPr id="1331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98"/>
          <a:stretch>
            <a:fillRect/>
          </a:stretch>
        </p:blipFill>
        <p:spPr bwMode="auto">
          <a:xfrm>
            <a:off x="755650" y="3040063"/>
            <a:ext cx="753427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60" r="56499"/>
          <a:stretch>
            <a:fillRect/>
          </a:stretch>
        </p:blipFill>
        <p:spPr bwMode="auto">
          <a:xfrm>
            <a:off x="7065963" y="1012825"/>
            <a:ext cx="1223962" cy="405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33820C9-4F9B-41E5-96F2-A00421EB4B56}"/>
              </a:ext>
            </a:extLst>
          </p:cNvPr>
          <p:cNvSpPr/>
          <p:nvPr/>
        </p:nvSpPr>
        <p:spPr>
          <a:xfrm>
            <a:off x="755650" y="720725"/>
            <a:ext cx="7632700" cy="1263650"/>
          </a:xfrm>
          <a:prstGeom prst="roundRect">
            <a:avLst/>
          </a:prstGeom>
          <a:solidFill>
            <a:srgbClr val="CB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/>
              <a:t>Cross</a:t>
            </a: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755650" y="2160588"/>
            <a:ext cx="76327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The road, keep looking and listening.</a:t>
            </a:r>
          </a:p>
        </p:txBody>
      </p:sp>
      <p:pic>
        <p:nvPicPr>
          <p:cNvPr id="1434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98"/>
          <a:stretch>
            <a:fillRect/>
          </a:stretch>
        </p:blipFill>
        <p:spPr bwMode="auto">
          <a:xfrm>
            <a:off x="755650" y="3040063"/>
            <a:ext cx="753427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822" r="25822"/>
          <a:stretch>
            <a:fillRect/>
          </a:stretch>
        </p:blipFill>
        <p:spPr bwMode="auto">
          <a:xfrm>
            <a:off x="2844800" y="2768600"/>
            <a:ext cx="2212975" cy="305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E5C3B06-B88C-4ED8-B1B1-1DAC24C06598}"/>
              </a:ext>
            </a:extLst>
          </p:cNvPr>
          <p:cNvSpPr/>
          <p:nvPr/>
        </p:nvSpPr>
        <p:spPr>
          <a:xfrm>
            <a:off x="755650" y="615950"/>
            <a:ext cx="7632700" cy="2079625"/>
          </a:xfrm>
          <a:prstGeom prst="roundRect">
            <a:avLst/>
          </a:prstGeom>
          <a:solidFill>
            <a:srgbClr val="CB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/>
              <a:t>Only cross the road when the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/>
              <a:t>Lollipop Person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/>
              <a:t>says so</a:t>
            </a:r>
          </a:p>
        </p:txBody>
      </p:sp>
      <p:pic>
        <p:nvPicPr>
          <p:cNvPr id="1536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138" y="2208213"/>
            <a:ext cx="5165725" cy="626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BDB493A-B6C4-4515-AB49-FBC2F3413A38}"/>
              </a:ext>
            </a:extLst>
          </p:cNvPr>
          <p:cNvSpPr/>
          <p:nvPr/>
        </p:nvSpPr>
        <p:spPr>
          <a:xfrm>
            <a:off x="755650" y="720725"/>
            <a:ext cx="7632700" cy="1263650"/>
          </a:xfrm>
          <a:prstGeom prst="roundRect">
            <a:avLst/>
          </a:prstGeom>
          <a:solidFill>
            <a:srgbClr val="CB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/>
              <a:t>Pelican Crossings</a:t>
            </a:r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755650" y="2160588"/>
            <a:ext cx="76327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press the button and wait.</a:t>
            </a:r>
          </a:p>
        </p:txBody>
      </p:sp>
      <p:pic>
        <p:nvPicPr>
          <p:cNvPr id="16388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768600"/>
            <a:ext cx="2000250" cy="433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925" y="2768600"/>
            <a:ext cx="1784350" cy="433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713" y="2768600"/>
            <a:ext cx="1784350" cy="433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675" y="3228975"/>
            <a:ext cx="4692650" cy="304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11D75E7-01FC-4652-99F6-9DB8189124C1}"/>
              </a:ext>
            </a:extLst>
          </p:cNvPr>
          <p:cNvSpPr/>
          <p:nvPr/>
        </p:nvSpPr>
        <p:spPr>
          <a:xfrm>
            <a:off x="755650" y="720725"/>
            <a:ext cx="7632700" cy="1263650"/>
          </a:xfrm>
          <a:prstGeom prst="roundRect">
            <a:avLst/>
          </a:prstGeom>
          <a:solidFill>
            <a:srgbClr val="CB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/>
              <a:t>Zebra Crossings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755650" y="2120900"/>
            <a:ext cx="76327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Wait before you cross.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Look and listen all the time.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Only cross when all the traffic has stopped or when there is no traffic at all.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0" ma:contentTypeDescription="Create a new document." ma:contentTypeScope="" ma:versionID="ec05b81272b1332058295e949158687f">
  <xsd:schema xmlns:xsd="http://www.w3.org/2001/XMLSchema" xmlns:xs="http://www.w3.org/2001/XMLSchema" xmlns:p="http://schemas.microsoft.com/office/2006/metadata/properties" xmlns:ns3="8f5d97e6-ded4-425f-9516-8df36f1c414c" targetNamespace="http://schemas.microsoft.com/office/2006/metadata/properties" ma:root="true" ma:fieldsID="4525abd9340ce3ba9ec8d16386c07b85" ns3:_="">
    <xsd:import namespace="8f5d97e6-ded4-425f-9516-8df36f1c414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EventHashCode" ma:index="1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968740C-18CA-425C-B935-D17AD8EA1C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68AA5FA-EBC6-4730-8884-42EA5D9939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ED3E94-0FAD-40AF-990D-4612CA1FB580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f5d97e6-ded4-425f-9516-8df36f1c414c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97</TotalTime>
  <Words>101</Words>
  <Application>Microsoft Office PowerPoint</Application>
  <PresentationFormat>On-screen Show (4:3)</PresentationFormat>
  <Paragraphs>22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Twinkl</vt:lpstr>
      <vt:lpstr>Calibri</vt:lpstr>
      <vt:lpstr>Sassoon Infant Rg</vt:lpstr>
      <vt:lpstr>Arial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Janine Nayler</cp:lastModifiedBy>
  <cp:revision>10</cp:revision>
  <dcterms:created xsi:type="dcterms:W3CDTF">2018-05-30T10:19:10Z</dcterms:created>
  <dcterms:modified xsi:type="dcterms:W3CDTF">2021-02-11T17:46:39Z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