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a:ea typeface="+mn-ea"/>
        <a:cs typeface="+mn-cs"/>
      </a:defRPr>
    </a:lvl1pPr>
    <a:lvl2pPr marL="457200" algn="l" rtl="0" eaLnBrk="0" fontAlgn="base" hangingPunct="0">
      <a:spcBef>
        <a:spcPct val="0"/>
      </a:spcBef>
      <a:spcAft>
        <a:spcPct val="0"/>
      </a:spcAft>
      <a:defRPr kern="1200">
        <a:solidFill>
          <a:schemeClr val="tx1"/>
        </a:solidFill>
        <a:latin typeface="Twinkl"/>
        <a:ea typeface="+mn-ea"/>
        <a:cs typeface="+mn-cs"/>
      </a:defRPr>
    </a:lvl2pPr>
    <a:lvl3pPr marL="914400" algn="l" rtl="0" eaLnBrk="0" fontAlgn="base" hangingPunct="0">
      <a:spcBef>
        <a:spcPct val="0"/>
      </a:spcBef>
      <a:spcAft>
        <a:spcPct val="0"/>
      </a:spcAft>
      <a:defRPr kern="1200">
        <a:solidFill>
          <a:schemeClr val="tx1"/>
        </a:solidFill>
        <a:latin typeface="Twinkl"/>
        <a:ea typeface="+mn-ea"/>
        <a:cs typeface="+mn-cs"/>
      </a:defRPr>
    </a:lvl3pPr>
    <a:lvl4pPr marL="1371600" algn="l" rtl="0" eaLnBrk="0" fontAlgn="base" hangingPunct="0">
      <a:spcBef>
        <a:spcPct val="0"/>
      </a:spcBef>
      <a:spcAft>
        <a:spcPct val="0"/>
      </a:spcAft>
      <a:defRPr kern="1200">
        <a:solidFill>
          <a:schemeClr val="tx1"/>
        </a:solidFill>
        <a:latin typeface="Twinkl"/>
        <a:ea typeface="+mn-ea"/>
        <a:cs typeface="+mn-cs"/>
      </a:defRPr>
    </a:lvl4pPr>
    <a:lvl5pPr marL="1828800" algn="l" rtl="0" eaLnBrk="0" fontAlgn="base" hangingPunct="0">
      <a:spcBef>
        <a:spcPct val="0"/>
      </a:spcBef>
      <a:spcAft>
        <a:spcPct val="0"/>
      </a:spcAft>
      <a:defRPr kern="1200">
        <a:solidFill>
          <a:schemeClr val="tx1"/>
        </a:solidFill>
        <a:latin typeface="Twinkl"/>
        <a:ea typeface="+mn-ea"/>
        <a:cs typeface="+mn-cs"/>
      </a:defRPr>
    </a:lvl5pPr>
    <a:lvl6pPr marL="2286000" algn="l" defTabSz="914400" rtl="0" eaLnBrk="1" latinLnBrk="0" hangingPunct="1">
      <a:defRPr kern="1200">
        <a:solidFill>
          <a:schemeClr val="tx1"/>
        </a:solidFill>
        <a:latin typeface="Twinkl"/>
        <a:ea typeface="+mn-ea"/>
        <a:cs typeface="+mn-cs"/>
      </a:defRPr>
    </a:lvl6pPr>
    <a:lvl7pPr marL="2743200" algn="l" defTabSz="914400" rtl="0" eaLnBrk="1" latinLnBrk="0" hangingPunct="1">
      <a:defRPr kern="1200">
        <a:solidFill>
          <a:schemeClr val="tx1"/>
        </a:solidFill>
        <a:latin typeface="Twinkl"/>
        <a:ea typeface="+mn-ea"/>
        <a:cs typeface="+mn-cs"/>
      </a:defRPr>
    </a:lvl7pPr>
    <a:lvl8pPr marL="3200400" algn="l" defTabSz="914400" rtl="0" eaLnBrk="1" latinLnBrk="0" hangingPunct="1">
      <a:defRPr kern="1200">
        <a:solidFill>
          <a:schemeClr val="tx1"/>
        </a:solidFill>
        <a:latin typeface="Twinkl"/>
        <a:ea typeface="+mn-ea"/>
        <a:cs typeface="+mn-cs"/>
      </a:defRPr>
    </a:lvl8pPr>
    <a:lvl9pPr marL="3657600" algn="l" defTabSz="914400" rtl="0" eaLnBrk="1" latinLnBrk="0" hangingPunct="1">
      <a:defRPr kern="1200">
        <a:solidFill>
          <a:schemeClr val="tx1"/>
        </a:solidFill>
        <a:latin typeface="Twinkl"/>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57" d="100"/>
          <a:sy n="57" d="100"/>
        </p:scale>
        <p:origin x="1133" y="48"/>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233B45D-3C96-4644-B8B6-24AB1292BEBC}" type="datetimeFigureOut">
              <a:rPr lang="en-GB"/>
              <a:pPr>
                <a:defRPr/>
              </a:pPr>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A950D0C-BA74-43D5-9B4F-CBF539BB471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18B88A1-30C6-4FAC-ABA0-0225D5A85A84}" type="datetimeFigureOut">
              <a:rPr lang="en-GB"/>
              <a:pPr>
                <a:defRPr/>
              </a:pPr>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7699BCA-2445-42F4-8647-5C031C1B8D1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5414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269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930843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611077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7755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a:defRPr>
      </a:lvl2pPr>
      <a:lvl3pPr algn="l" rtl="0" eaLnBrk="0" fontAlgn="base" hangingPunct="0">
        <a:lnSpc>
          <a:spcPct val="90000"/>
        </a:lnSpc>
        <a:spcBef>
          <a:spcPct val="0"/>
        </a:spcBef>
        <a:spcAft>
          <a:spcPct val="0"/>
        </a:spcAft>
        <a:defRPr sz="4000" b="1">
          <a:solidFill>
            <a:srgbClr val="1C1C1C"/>
          </a:solidFill>
          <a:latin typeface="Twinkl"/>
        </a:defRPr>
      </a:lvl3pPr>
      <a:lvl4pPr algn="l" rtl="0" eaLnBrk="0" fontAlgn="base" hangingPunct="0">
        <a:lnSpc>
          <a:spcPct val="90000"/>
        </a:lnSpc>
        <a:spcBef>
          <a:spcPct val="0"/>
        </a:spcBef>
        <a:spcAft>
          <a:spcPct val="0"/>
        </a:spcAft>
        <a:defRPr sz="4000" b="1">
          <a:solidFill>
            <a:srgbClr val="1C1C1C"/>
          </a:solidFill>
          <a:latin typeface="Twinkl"/>
        </a:defRPr>
      </a:lvl4pPr>
      <a:lvl5pPr algn="l" rtl="0" eaLnBrk="0" fontAlgn="base" hangingPunct="0">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p:cNvPicPr>
            <a:picLocks noChangeAspect="1"/>
          </p:cNvPicPr>
          <p:nvPr/>
        </p:nvPicPr>
        <p:blipFill>
          <a:blip r:embed="rId2">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that there should be a way to measure time. He told the animals they were to compete in a race. The first twelve animals would be rewarded by having a year named after them.</a:t>
            </a:r>
          </a:p>
        </p:txBody>
      </p:sp>
      <p:pic>
        <p:nvPicPr>
          <p:cNvPr id="922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p:cNvPicPr>
            <a:picLocks noChangeAspect="1"/>
          </p:cNvPicPr>
          <p:nvPr/>
        </p:nvPicPr>
        <p:blipFill>
          <a:blip r:embed="rId2">
            <a:extLst>
              <a:ext uri="{28A0092B-C50C-407E-A947-70E740481C1C}">
                <a14:useLocalDpi xmlns:a14="http://schemas.microsoft.com/office/drawing/2010/main" val="0"/>
              </a:ext>
            </a:extLst>
          </a:blip>
          <a:srcRect l="9389" t="137" r="6123" b="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took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“I stopped to help some animals,” the dragon explained.</a:t>
            </a:r>
          </a:p>
        </p:txBody>
      </p:sp>
      <p:pic>
        <p:nvPicPr>
          <p:cNvPr id="1536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128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he thought the horse would cross, the sly snake wriggled from around one of the horse’s hooves. The horse was so surprised that he jumped backwards, giving the snake a chance to slither forward and take sixth place. The horse made it for 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“The river was so clean that I </a:t>
            </a:r>
          </a:p>
          <a:p>
            <a:pPr algn="just" eaLnBrk="1" fontAlgn="auto" hangingPunct="1">
              <a:spcBef>
                <a:spcPts val="0"/>
              </a:spcBef>
              <a:spcAft>
                <a:spcPts val="0"/>
              </a:spcAft>
              <a:defRPr/>
            </a:pPr>
            <a:r>
              <a:rPr lang="en-GB" dirty="0">
                <a:solidFill>
                  <a:schemeClr val="tx1"/>
                </a:solidFill>
              </a:rPr>
              <a:t>decided to have a bath along the way,” the dog explained. He was rewarded with the eleventh year.</a:t>
            </a:r>
          </a:p>
        </p:txBody>
      </p:sp>
      <p:pic>
        <p:nvPicPr>
          <p:cNvPr id="1843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l="3172" t="266" r="6937" b="437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“I was hungry and stopped to eat, then I fell asleep,” said the pig. The twelfth year was given to the pig.</a:t>
            </a:r>
          </a:p>
        </p:txBody>
      </p:sp>
      <p:pic>
        <p:nvPicPr>
          <p:cNvPr id="1946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1325</TotalTime>
  <Words>628</Words>
  <Application>Microsoft Office PowerPoint</Application>
  <PresentationFormat>On-screen Show (4:3)</PresentationFormat>
  <Paragraphs>15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Twinkl SemiBold</vt:lpstr>
      <vt:lpstr>Calibri</vt:lpstr>
      <vt:lpstr>Twinkl</vt:lpstr>
      <vt:lpstr>Sassoon Infant Rg</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134</cp:revision>
  <dcterms:created xsi:type="dcterms:W3CDTF">2014-10-01T16:09:27Z</dcterms:created>
  <dcterms:modified xsi:type="dcterms:W3CDTF">2021-02-01T11:32:04Z</dcterms:modified>
</cp:coreProperties>
</file>