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2" r:id="rId6"/>
    <p:sldId id="273" r:id="rId7"/>
    <p:sldId id="274" r:id="rId8"/>
    <p:sldId id="275" r:id="rId9"/>
    <p:sldId id="271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D94F7-7F50-472F-9CED-90C5DADAA91A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B0A5D-FEED-4D77-817D-5464540F1E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325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C723C-1ECB-471B-A93C-E0D91C737116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9C3C0-2005-4EDC-9C7B-6E6E9868A7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44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65890-C956-4428-80D9-6C643AE9788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AEA30-18B3-415A-B3A0-70B23290DF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565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1BFE3-8C3F-419F-AF18-0330452F9D38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FDE1B-B0BD-47C1-88AA-B560F4C0E0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2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C6969-C54D-4DF1-B514-6A9DFC3C385E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31B30-8C73-4BB2-9B9C-D523BC74FB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29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09FB8-CFA2-4CDC-96C0-C5A7E4C67A7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5301E-BDFB-4081-B19C-2D15010661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771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128E9-C66A-4491-B90F-A0F440B31711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03392-D596-43BD-8367-25D06F5C1C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72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DF778-077D-433E-BC66-CB2E97BF5D99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D5228-E895-4781-A2D9-FB9BAEF10A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75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7CFB5-9382-4EAC-BC02-C199A4152D4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173B6-2A46-4102-B3F8-D075130A43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00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D0D5B-BECF-4AEF-8F2A-46F8F163F762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7EB8-5928-4F40-B158-E9CA3F4741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695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1BCA6-C796-441D-962B-B70B1335DA8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F4046-1BE3-4067-8323-2C3BFD9391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309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CA47D-0E7C-4FCA-B2A5-5124C84129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0F44B9-1855-4E03-9E3F-69B68636D1D3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BBBEB-D9F9-4ABD-B4B7-847CB18385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76005-541C-410D-850B-967C8EFE0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01B4F4-CF67-4141-BA53-3E1745A06E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413E7F-23A0-4B89-81BE-4C7118D6E83A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7" name="Picture 3" descr="Z:\# Action Folder!\PDF &amp; Preview\PNG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1268413"/>
            <a:ext cx="561340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2" name="Group 1"/>
          <p:cNvGrpSpPr>
            <a:grpSpLocks/>
          </p:cNvGrpSpPr>
          <p:nvPr/>
        </p:nvGrpSpPr>
        <p:grpSpPr bwMode="auto">
          <a:xfrm>
            <a:off x="2312988" y="2252663"/>
            <a:ext cx="4518025" cy="3332162"/>
            <a:chOff x="2124075" y="2208213"/>
            <a:chExt cx="5040313" cy="3716337"/>
          </a:xfrm>
        </p:grpSpPr>
        <p:pic>
          <p:nvPicPr>
            <p:cNvPr id="2054" name="Picture 2" descr="Z:\# Action Folder!\PDF &amp; Preview\PNG\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3716338"/>
              <a:ext cx="5040313" cy="2208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6" descr="2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375" y="2208213"/>
              <a:ext cx="1800225" cy="244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3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68007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DAC92CE-CE4D-4AEF-972D-413B4639B0FC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5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74750"/>
            <a:ext cx="64071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716338"/>
            <a:ext cx="5040313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208213"/>
            <a:ext cx="180022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B0BDCC4-E49C-4149-BF78-75F83E496824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1174750"/>
            <a:ext cx="687863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284538"/>
            <a:ext cx="5040313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292600"/>
            <a:ext cx="2951162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15 -0.20926 C 0.0816 -0.19468 0.07535 -0.17987 0.06771 -0.16667 C 0.06354 -0.15973 0.05746 -0.15371 0.05382 -0.1463 C 0.05208 -0.14283 0.05139 -0.13866 0.04965 -0.13519 C 0.04722 -0.1301 0.04462 -0.12477 0.04132 -0.12038 C 0.03993 -0.11852 0.03837 -0.1169 0.03715 -0.11482 C 0.03298 -0.10788 0.02969 -0.1 0.02604 -0.0926 C 0.0191 -0.07871 0.0191 -0.05996 0.01215 -0.0463 C 0.01024 -0.0426 0.0066 -0.03519 0.0066 -0.03496 C 0.00503 -0.02686 0.00312 -0.02014 -0.00035 -0.01297 C -0.00087 -0.00857 -0.00104 -0.00417 -0.00174 4.81481E-6 C -0.00208 0.00185 -0.00174 0.00555 -0.00313 0.00555 C -0.00365 0.00555 -0.00938 -0.00973 -0.01007 -0.01112 C -0.01094 -0.00926 -0.01198 -0.00741 -0.01285 -0.00556 C -0.01389 -0.00325 -0.01354 0.00231 -0.01563 0.00185 C -0.01823 0.00115 -0.01823 -0.00463 -0.01979 -0.00741 C -0.02101 -0.0095 -0.02257 -0.01112 -0.02396 -0.01297 C -0.02448 -0.01042 -0.02483 -0.00811 -0.02535 -0.00556 C -0.0257 -0.00371 -0.02535 4.81481E-6 -0.02674 4.81481E-6 C -0.02813 4.81481E-6 -0.02726 -0.00394 -0.02813 -0.00556 C -0.02917 -0.00764 -0.0309 -0.00926 -0.03229 -0.01112 C -0.03281 -0.00926 -0.03229 -0.00602 -0.03368 -0.00556 C -0.03629 -0.00463 -0.03976 -0.0132 -0.04063 -0.01482 C -0.04375 0.00185 -0.03976 -0.00163 -0.04757 0.00185 C -0.04844 4.81481E-6 -0.04965 -0.00163 -0.05035 -0.00371 C -0.05139 -0.00672 -0.05174 -0.01019 -0.05313 -0.01297 C -0.0559 -0.01875 -0.06094 -0.02014 -0.05313 -0.01667 C -0.05052 0.02106 -0.05365 -0.00047 -0.0559 -0.01297 C -0.05729 -0.01227 -0.05868 -0.01088 -0.06007 -0.01112 C -0.06684 -0.0125 -0.06302 -0.02269 -0.06563 -0.00556 C -0.06511 -0.00186 -0.06476 0.00185 -0.06424 0.00555 C -0.06233 0.01921 -0.06302 0.01782 -0.06146 0.00185 C -0.06146 0.00115 -0.06146 0.00069 -0.06146 4.81481E-6 " pathEditMode="relative" rAng="0" ptsTypes="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1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AE81272-2254-46F7-A562-E1A053C0414F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981075"/>
            <a:ext cx="4786312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36838"/>
            <a:ext cx="6372225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585AFDF-25C2-48ED-84C7-3E6F59E4D86E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7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84275"/>
            <a:ext cx="727233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565400"/>
            <a:ext cx="211296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FE69A4B-43B3-47CF-974F-4A7FBD22E6EA}"/>
              </a:ext>
            </a:extLst>
          </p:cNvPr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1" name="TextBox 5"/>
          <p:cNvSpPr txBox="1">
            <a:spLocks noChangeArrowheads="1"/>
          </p:cNvSpPr>
          <p:nvPr/>
        </p:nvSpPr>
        <p:spPr bwMode="auto">
          <a:xfrm>
            <a:off x="755650" y="3013075"/>
            <a:ext cx="75612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Sassoon Infant Md" pitchFamily="50" charset="0"/>
              </a:rPr>
              <a:t>THE END</a:t>
            </a:r>
          </a:p>
        </p:txBody>
      </p:sp>
      <p:pic>
        <p:nvPicPr>
          <p:cNvPr id="7172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1ADA12-F4A4-481E-BDC5-C3A2D2125EE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278B4C-76A9-4245-B916-62A53986B4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1C6891-C24E-40C8-9A92-51E599F36BC0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2</Words>
  <Application>Microsoft Office PowerPoint</Application>
  <PresentationFormat>On-screen Show (4:3)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73</cp:revision>
  <dcterms:created xsi:type="dcterms:W3CDTF">2012-11-21T10:26:22Z</dcterms:created>
  <dcterms:modified xsi:type="dcterms:W3CDTF">2021-01-20T11:33:26Z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