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4"/>
  </p:handoutMasterIdLst>
  <p:sldIdLst>
    <p:sldId id="261" r:id="rId2"/>
    <p:sldId id="258" r:id="rId3"/>
    <p:sldId id="263" r:id="rId4"/>
    <p:sldId id="264" r:id="rId5"/>
    <p:sldId id="293" r:id="rId6"/>
    <p:sldId id="288" r:id="rId7"/>
    <p:sldId id="294" r:id="rId8"/>
    <p:sldId id="289" r:id="rId9"/>
    <p:sldId id="290" r:id="rId10"/>
    <p:sldId id="291" r:id="rId11"/>
    <p:sldId id="295" r:id="rId12"/>
    <p:sldId id="286" r:id="rId13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BPreplay" panose="02000503000000020004" pitchFamily="50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C13A"/>
    <a:srgbClr val="A7D9E6"/>
    <a:srgbClr val="14314B"/>
    <a:srgbClr val="1E4B68"/>
    <a:srgbClr val="9A342A"/>
    <a:srgbClr val="9F3E34"/>
    <a:srgbClr val="B9CA75"/>
    <a:srgbClr val="A2B3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4F29E88-7285-4AEE-AACD-60ACF9F75F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A380A6-D590-4320-98CA-707582BE5D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B70ECA-C6DF-4C85-8DD8-7207B9BF0216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A5AC2-7B4A-4BA7-BB9A-B633E46CFD5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8BC9AC-5DB6-4A44-9D81-FA14E4BDFA4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6783546-AAED-4EA7-A3CD-F7098138B4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C7744E9-E028-4042-9340-C0E4AE7D2EC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79923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C11B7E5-D6D1-41D8-AFB4-6845A156F4A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00225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996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93486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1417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239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73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77" r:id="rId3"/>
    <p:sldLayoutId id="2147483678" r:id="rId4"/>
    <p:sldLayoutId id="2147483679" r:id="rId5"/>
    <p:sldLayoutId id="2147483680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5.png"/><Relationship Id="rId7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2AB4FA-5A29-43BB-B722-BC2B348982B2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2573467-EDC9-425C-8A0C-32773AEFE94F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5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3 | Forces and Magnets | Magnet Strength | Lesson 4</a:t>
            </a:r>
          </a:p>
        </p:txBody>
      </p:sp>
      <p:sp>
        <p:nvSpPr>
          <p:cNvPr id="512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Forces and Magnets</a:t>
            </a:r>
          </a:p>
        </p:txBody>
      </p:sp>
      <p:sp>
        <p:nvSpPr>
          <p:cNvPr id="5127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Science</a:t>
            </a:r>
          </a:p>
        </p:txBody>
      </p:sp>
      <p:pic>
        <p:nvPicPr>
          <p:cNvPr id="51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C83671A-7521-4FB8-8331-D73DEAE484A7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041C92C-5851-4184-8766-2627EA2C282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14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614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615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investigate the strength of magnets.</a:t>
            </a:r>
          </a:p>
        </p:txBody>
      </p:sp>
      <p:sp>
        <p:nvSpPr>
          <p:cNvPr id="615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identify different types of magnet.</a:t>
            </a:r>
          </a:p>
          <a:p>
            <a:pPr eaLnBrk="1" hangingPunct="1"/>
            <a:r>
              <a:rPr lang="en-GB" altLang="en-US"/>
              <a:t>I can predict which magnet will be the strongest.</a:t>
            </a:r>
          </a:p>
          <a:p>
            <a:pPr eaLnBrk="1" hangingPunct="1"/>
            <a:r>
              <a:rPr lang="en-GB" altLang="en-US"/>
              <a:t>I can test my prediction by adding paperclips to different magnets.</a:t>
            </a:r>
          </a:p>
          <a:p>
            <a:pPr eaLnBrk="1" hangingPunct="1"/>
            <a:r>
              <a:rPr lang="en-GB" altLang="en-US"/>
              <a:t>I can record my results in a table and present them in a bar chart.</a:t>
            </a:r>
          </a:p>
          <a:p>
            <a:pPr eaLnBrk="1" hangingPunct="1"/>
            <a:r>
              <a:rPr lang="en-GB" altLang="en-US"/>
              <a:t>I can explain my results.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633413"/>
            <a:ext cx="123825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itle 5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1047750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Magic Magnets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77E3FE-767B-4564-82A9-35379568B167}"/>
              </a:ext>
            </a:extLst>
          </p:cNvPr>
          <p:cNvSpPr/>
          <p:nvPr/>
        </p:nvSpPr>
        <p:spPr>
          <a:xfrm>
            <a:off x="755650" y="1476375"/>
            <a:ext cx="3416300" cy="461645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14C1657-BBFD-4A1B-AFCD-93849A80BC2D}"/>
              </a:ext>
            </a:extLst>
          </p:cNvPr>
          <p:cNvSpPr/>
          <p:nvPr/>
        </p:nvSpPr>
        <p:spPr>
          <a:xfrm>
            <a:off x="755650" y="1476375"/>
            <a:ext cx="3416300" cy="4616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Try this trick to make a paper clip hover: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Tie a length of cotton thread to a paper clip.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Tape the end of the thread to the table.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Hold a magnet above the paper clip.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Can you make the paper clip hover above the table?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1476375"/>
            <a:ext cx="3927475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633413"/>
            <a:ext cx="123825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5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1047750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Magic Magnets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F41274-5B1C-49A3-9BA2-692740CF5B92}"/>
              </a:ext>
            </a:extLst>
          </p:cNvPr>
          <p:cNvSpPr/>
          <p:nvPr/>
        </p:nvSpPr>
        <p:spPr>
          <a:xfrm>
            <a:off x="755650" y="1476375"/>
            <a:ext cx="3416300" cy="4616450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0CB9C6D-3CAD-4337-AC68-F38E02BBC8BB}"/>
              </a:ext>
            </a:extLst>
          </p:cNvPr>
          <p:cNvSpPr/>
          <p:nvPr/>
        </p:nvSpPr>
        <p:spPr>
          <a:xfrm>
            <a:off x="755650" y="1476375"/>
            <a:ext cx="3416300" cy="4616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As you move the magnet away from the paper clip, it will fall back to the table.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magnetic force pulling the paper clip up to the magnet is not as strong.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By seeing how many paper clips are attracted to a magnet, you can measure the strength of the magnet’s force.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1476375"/>
            <a:ext cx="3927475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AA0787B5-97C7-4265-8871-D85B98B89168}"/>
              </a:ext>
            </a:extLst>
          </p:cNvPr>
          <p:cNvSpPr/>
          <p:nvPr/>
        </p:nvSpPr>
        <p:spPr>
          <a:xfrm>
            <a:off x="754063" y="3894138"/>
            <a:ext cx="1755775" cy="2198687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5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1047750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Different Magnets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8DD99BC-46C9-4760-AE27-0E878C8518A8}"/>
              </a:ext>
            </a:extLst>
          </p:cNvPr>
          <p:cNvSpPr/>
          <p:nvPr/>
        </p:nvSpPr>
        <p:spPr>
          <a:xfrm>
            <a:off x="755650" y="1476375"/>
            <a:ext cx="1765300" cy="2189163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CBC9300-9BBF-4CE3-8AB8-7A41BE333585}"/>
              </a:ext>
            </a:extLst>
          </p:cNvPr>
          <p:cNvSpPr/>
          <p:nvPr/>
        </p:nvSpPr>
        <p:spPr>
          <a:xfrm>
            <a:off x="755650" y="1476375"/>
            <a:ext cx="1765300" cy="2197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There are lots of different types of magnets:</a:t>
            </a:r>
          </a:p>
        </p:txBody>
      </p:sp>
      <p:pic>
        <p:nvPicPr>
          <p:cNvPr id="9222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4298950"/>
            <a:ext cx="7112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084BD35-3827-4354-8973-CD8B7A27C683}"/>
              </a:ext>
            </a:extLst>
          </p:cNvPr>
          <p:cNvSpPr/>
          <p:nvPr/>
        </p:nvSpPr>
        <p:spPr>
          <a:xfrm>
            <a:off x="828675" y="5321300"/>
            <a:ext cx="1589088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Button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1248EC7-E2D8-4665-BE53-36703F1F47E4}"/>
              </a:ext>
            </a:extLst>
          </p:cNvPr>
          <p:cNvSpPr/>
          <p:nvPr/>
        </p:nvSpPr>
        <p:spPr>
          <a:xfrm>
            <a:off x="2711450" y="3894138"/>
            <a:ext cx="1755775" cy="2198687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D99B68E8-81F1-488F-8091-366DE1EC7543}"/>
              </a:ext>
            </a:extLst>
          </p:cNvPr>
          <p:cNvSpPr/>
          <p:nvPr/>
        </p:nvSpPr>
        <p:spPr>
          <a:xfrm>
            <a:off x="2786063" y="5321300"/>
            <a:ext cx="1589087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Ring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757F22F-C3C7-4C0C-AE51-802C410E9E3E}"/>
              </a:ext>
            </a:extLst>
          </p:cNvPr>
          <p:cNvSpPr/>
          <p:nvPr/>
        </p:nvSpPr>
        <p:spPr>
          <a:xfrm>
            <a:off x="2711450" y="1476375"/>
            <a:ext cx="1755775" cy="2197100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EE37C86-1E20-43BF-AC25-E397C263F1D3}"/>
              </a:ext>
            </a:extLst>
          </p:cNvPr>
          <p:cNvSpPr/>
          <p:nvPr/>
        </p:nvSpPr>
        <p:spPr>
          <a:xfrm>
            <a:off x="2786063" y="2901950"/>
            <a:ext cx="1589087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Bar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CC16810-E479-4EB0-97C2-EDF5082E3D61}"/>
              </a:ext>
            </a:extLst>
          </p:cNvPr>
          <p:cNvSpPr/>
          <p:nvPr/>
        </p:nvSpPr>
        <p:spPr>
          <a:xfrm>
            <a:off x="4675188" y="3886200"/>
            <a:ext cx="1755775" cy="2197100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0A429A57-836F-4CBA-A028-1CF5CEC8BFF1}"/>
              </a:ext>
            </a:extLst>
          </p:cNvPr>
          <p:cNvSpPr/>
          <p:nvPr/>
        </p:nvSpPr>
        <p:spPr>
          <a:xfrm>
            <a:off x="4749800" y="531177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Square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F9A9832-01B1-4075-A176-A317888E4589}"/>
              </a:ext>
            </a:extLst>
          </p:cNvPr>
          <p:cNvSpPr/>
          <p:nvPr/>
        </p:nvSpPr>
        <p:spPr>
          <a:xfrm>
            <a:off x="4675188" y="1466850"/>
            <a:ext cx="1755775" cy="2198688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54F810FD-91C7-4112-94EE-4ADA0BA00907}"/>
              </a:ext>
            </a:extLst>
          </p:cNvPr>
          <p:cNvSpPr/>
          <p:nvPr/>
        </p:nvSpPr>
        <p:spPr>
          <a:xfrm>
            <a:off x="4749800" y="289242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Cylindrical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1214D54-9102-4DA1-B548-B4E9CCA22D65}"/>
              </a:ext>
            </a:extLst>
          </p:cNvPr>
          <p:cNvSpPr/>
          <p:nvPr/>
        </p:nvSpPr>
        <p:spPr>
          <a:xfrm>
            <a:off x="6632575" y="3886200"/>
            <a:ext cx="1755775" cy="2197100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08BBDC6-9243-4013-BA6F-468909BD6E32}"/>
              </a:ext>
            </a:extLst>
          </p:cNvPr>
          <p:cNvSpPr/>
          <p:nvPr/>
        </p:nvSpPr>
        <p:spPr>
          <a:xfrm>
            <a:off x="6707188" y="531177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Arc/crescent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3F2F38A-A7D1-4AA7-9DD0-09A5D1F626B2}"/>
              </a:ext>
            </a:extLst>
          </p:cNvPr>
          <p:cNvSpPr/>
          <p:nvPr/>
        </p:nvSpPr>
        <p:spPr>
          <a:xfrm>
            <a:off x="6632575" y="1466850"/>
            <a:ext cx="1755775" cy="2198688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0971AB34-B92F-4F49-A724-F713C8071A88}"/>
              </a:ext>
            </a:extLst>
          </p:cNvPr>
          <p:cNvSpPr/>
          <p:nvPr/>
        </p:nvSpPr>
        <p:spPr>
          <a:xfrm>
            <a:off x="6707188" y="289242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Horseshoe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pic>
        <p:nvPicPr>
          <p:cNvPr id="9236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2154238"/>
            <a:ext cx="13541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588" y="1746250"/>
            <a:ext cx="6223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1831975"/>
            <a:ext cx="1057275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863" y="4229100"/>
            <a:ext cx="74453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5" y="4232275"/>
            <a:ext cx="118110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Picture 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4229100"/>
            <a:ext cx="11811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408EA0A8-18FB-4402-B064-0627ECEDA90A}"/>
              </a:ext>
            </a:extLst>
          </p:cNvPr>
          <p:cNvSpPr/>
          <p:nvPr/>
        </p:nvSpPr>
        <p:spPr>
          <a:xfrm>
            <a:off x="754063" y="3898900"/>
            <a:ext cx="1755775" cy="219710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1047750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Different Magnets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07D162-9414-49D7-A783-95CE814713E4}"/>
              </a:ext>
            </a:extLst>
          </p:cNvPr>
          <p:cNvSpPr/>
          <p:nvPr/>
        </p:nvSpPr>
        <p:spPr>
          <a:xfrm>
            <a:off x="755650" y="1476375"/>
            <a:ext cx="1765300" cy="2189163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DC35B527-1728-45F2-B2AA-3C3C2020960A}"/>
              </a:ext>
            </a:extLst>
          </p:cNvPr>
          <p:cNvSpPr/>
          <p:nvPr/>
        </p:nvSpPr>
        <p:spPr>
          <a:xfrm>
            <a:off x="755650" y="1476375"/>
            <a:ext cx="1765300" cy="2197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But which is the strongest?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are going to investigate which type of magnet is the strongest.</a:t>
            </a:r>
          </a:p>
        </p:txBody>
      </p:sp>
      <p:pic>
        <p:nvPicPr>
          <p:cNvPr id="10246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4298950"/>
            <a:ext cx="7112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DFF221D-3C61-49B9-A429-65D50F2AE85E}"/>
              </a:ext>
            </a:extLst>
          </p:cNvPr>
          <p:cNvSpPr/>
          <p:nvPr/>
        </p:nvSpPr>
        <p:spPr>
          <a:xfrm>
            <a:off x="828675" y="5321300"/>
            <a:ext cx="1589088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Button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FB182E0-AA03-4088-802E-157C04F5D38C}"/>
              </a:ext>
            </a:extLst>
          </p:cNvPr>
          <p:cNvSpPr/>
          <p:nvPr/>
        </p:nvSpPr>
        <p:spPr>
          <a:xfrm>
            <a:off x="2711450" y="3898900"/>
            <a:ext cx="1755775" cy="219710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9E5690EB-1223-4F28-94D8-7094B909B789}"/>
              </a:ext>
            </a:extLst>
          </p:cNvPr>
          <p:cNvSpPr/>
          <p:nvPr/>
        </p:nvSpPr>
        <p:spPr>
          <a:xfrm>
            <a:off x="2786063" y="5321300"/>
            <a:ext cx="1589087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Ring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3A2B068-584F-4250-A733-27CBA6CF429F}"/>
              </a:ext>
            </a:extLst>
          </p:cNvPr>
          <p:cNvSpPr/>
          <p:nvPr/>
        </p:nvSpPr>
        <p:spPr>
          <a:xfrm>
            <a:off x="2711450" y="1476375"/>
            <a:ext cx="1755775" cy="219710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9FA22096-2188-4B3D-8FFC-809346AEB7D5}"/>
              </a:ext>
            </a:extLst>
          </p:cNvPr>
          <p:cNvSpPr/>
          <p:nvPr/>
        </p:nvSpPr>
        <p:spPr>
          <a:xfrm>
            <a:off x="2786063" y="2901950"/>
            <a:ext cx="1589087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Bar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EB9CA34-55D5-4BF9-9CF2-BCC59C801595}"/>
              </a:ext>
            </a:extLst>
          </p:cNvPr>
          <p:cNvSpPr/>
          <p:nvPr/>
        </p:nvSpPr>
        <p:spPr>
          <a:xfrm>
            <a:off x="4675188" y="3898900"/>
            <a:ext cx="1755775" cy="219710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C913E6E7-92AA-4E37-8F69-4232544E2D69}"/>
              </a:ext>
            </a:extLst>
          </p:cNvPr>
          <p:cNvSpPr/>
          <p:nvPr/>
        </p:nvSpPr>
        <p:spPr>
          <a:xfrm>
            <a:off x="4749800" y="531177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Square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AB6E067-F2C6-4137-A2CA-C4068CE3D196}"/>
              </a:ext>
            </a:extLst>
          </p:cNvPr>
          <p:cNvSpPr/>
          <p:nvPr/>
        </p:nvSpPr>
        <p:spPr>
          <a:xfrm>
            <a:off x="4675188" y="1466850"/>
            <a:ext cx="1755775" cy="2198688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7FB52707-E82C-4B8E-BF5E-2E80EEE9D8EE}"/>
              </a:ext>
            </a:extLst>
          </p:cNvPr>
          <p:cNvSpPr/>
          <p:nvPr/>
        </p:nvSpPr>
        <p:spPr>
          <a:xfrm>
            <a:off x="4749800" y="289242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Cylindrical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62C738F-9FA3-492A-8721-DE340D8DFE93}"/>
              </a:ext>
            </a:extLst>
          </p:cNvPr>
          <p:cNvSpPr/>
          <p:nvPr/>
        </p:nvSpPr>
        <p:spPr>
          <a:xfrm>
            <a:off x="6632575" y="3898900"/>
            <a:ext cx="1755775" cy="219710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AED9ADC-767B-4BC9-ABC2-30B759F14D64}"/>
              </a:ext>
            </a:extLst>
          </p:cNvPr>
          <p:cNvSpPr/>
          <p:nvPr/>
        </p:nvSpPr>
        <p:spPr>
          <a:xfrm>
            <a:off x="6707188" y="531177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Arc/crescent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E3FACF5-F673-412E-80E0-8119341CB1CA}"/>
              </a:ext>
            </a:extLst>
          </p:cNvPr>
          <p:cNvSpPr/>
          <p:nvPr/>
        </p:nvSpPr>
        <p:spPr>
          <a:xfrm>
            <a:off x="6632575" y="1466850"/>
            <a:ext cx="1755775" cy="2198688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2F280AE5-2DB9-4F37-AF63-4472A13AB5DE}"/>
              </a:ext>
            </a:extLst>
          </p:cNvPr>
          <p:cNvSpPr/>
          <p:nvPr/>
        </p:nvSpPr>
        <p:spPr>
          <a:xfrm>
            <a:off x="6707188" y="2892425"/>
            <a:ext cx="1587500" cy="63023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Horseshoe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magnet</a:t>
            </a:r>
          </a:p>
        </p:txBody>
      </p:sp>
      <p:pic>
        <p:nvPicPr>
          <p:cNvPr id="10260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2154238"/>
            <a:ext cx="13541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588" y="1746250"/>
            <a:ext cx="6223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1831975"/>
            <a:ext cx="1057275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863" y="4229100"/>
            <a:ext cx="74453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5" y="4232275"/>
            <a:ext cx="118110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825" y="4229100"/>
            <a:ext cx="11811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1047750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Investigation Method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28CD2D-DAF5-4406-B6A7-644744F98B6A}"/>
              </a:ext>
            </a:extLst>
          </p:cNvPr>
          <p:cNvSpPr/>
          <p:nvPr/>
        </p:nvSpPr>
        <p:spPr>
          <a:xfrm>
            <a:off x="755650" y="1476375"/>
            <a:ext cx="7632700" cy="4616450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E32EDDB-10D4-4D42-B145-D27A62994D9B}"/>
              </a:ext>
            </a:extLst>
          </p:cNvPr>
          <p:cNvSpPr/>
          <p:nvPr/>
        </p:nvSpPr>
        <p:spPr>
          <a:xfrm>
            <a:off x="755650" y="1476375"/>
            <a:ext cx="7632700" cy="4616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To measure the strength of each magnet, you will hold a paper clip to a magnet so that it is attracted to it.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You will then hold another paper clip to the first one to see if it is also attracted to the magnet, through the first paper clip.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Keep adding paper clips in a chain, until no other paper clips are attracted in the chain.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Keep a record of how many paper clips were in the chains for each magnet.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solidFill>
                  <a:schemeClr val="tx1"/>
                </a:solidFill>
              </a:rPr>
              <a:t>The magnet with the longest chain of paper clips is the strongest, as its magnetic force can pull the paper clips over the longest distance.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0251409-4F2B-4E43-B478-4890EC891B41}"/>
              </a:ext>
            </a:extLst>
          </p:cNvPr>
          <p:cNvSpPr/>
          <p:nvPr/>
        </p:nvSpPr>
        <p:spPr>
          <a:xfrm>
            <a:off x="755650" y="1476375"/>
            <a:ext cx="2762250" cy="4616450"/>
          </a:xfrm>
          <a:prstGeom prst="rect">
            <a:avLst/>
          </a:prstGeom>
          <a:solidFill>
            <a:srgbClr val="A7D9E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CA21C012-9719-4EB6-8139-D8FF088DD329}"/>
              </a:ext>
            </a:extLst>
          </p:cNvPr>
          <p:cNvSpPr/>
          <p:nvPr/>
        </p:nvSpPr>
        <p:spPr>
          <a:xfrm>
            <a:off x="755650" y="1476375"/>
            <a:ext cx="2762250" cy="4616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Complete your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Magnet Strength Activity Sheet</a:t>
            </a:r>
            <a:r>
              <a:rPr lang="en-GB" dirty="0">
                <a:solidFill>
                  <a:schemeClr val="tx1"/>
                </a:solidFill>
              </a:rPr>
              <a:t> with your prediction, then carry out the investigation.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Record your results on the table provided, and represent your results on the bar chart.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come to a conclusion to answer this question.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D75201-8D74-4DAD-B0C0-0565A3EBC88E}"/>
              </a:ext>
            </a:extLst>
          </p:cNvPr>
          <p:cNvSpPr/>
          <p:nvPr/>
        </p:nvSpPr>
        <p:spPr>
          <a:xfrm>
            <a:off x="3816350" y="1476375"/>
            <a:ext cx="4572000" cy="461645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3" name="Group Wo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225" y="2058988"/>
            <a:ext cx="2530475" cy="3579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700" y="2058988"/>
            <a:ext cx="2530475" cy="3579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6" name="Title 5"/>
          <p:cNvSpPr>
            <a:spLocks/>
          </p:cNvSpPr>
          <p:nvPr/>
        </p:nvSpPr>
        <p:spPr bwMode="auto">
          <a:xfrm>
            <a:off x="457200" y="428625"/>
            <a:ext cx="7680325" cy="10477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 Infant Md" pitchFamily="50" charset="0"/>
              </a:rPr>
              <a:t>Which Magnet Is Strongest?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DF6D81B-EC3E-489E-9A5B-A90A002D1D64}"/>
              </a:ext>
            </a:extLst>
          </p:cNvPr>
          <p:cNvSpPr/>
          <p:nvPr/>
        </p:nvSpPr>
        <p:spPr>
          <a:xfrm>
            <a:off x="755650" y="1476375"/>
            <a:ext cx="7632700" cy="4616450"/>
          </a:xfrm>
          <a:prstGeom prst="rect">
            <a:avLst/>
          </a:prstGeom>
          <a:solidFill>
            <a:srgbClr val="E6C13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EB42532-29DE-4C03-BE53-5EA195E68FE6}"/>
              </a:ext>
            </a:extLst>
          </p:cNvPr>
          <p:cNvSpPr/>
          <p:nvPr/>
        </p:nvSpPr>
        <p:spPr>
          <a:xfrm>
            <a:off x="755650" y="1476375"/>
            <a:ext cx="7632700" cy="4616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Around the room you will find pictures of the different types of magnet.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Go to stand near the picture of the magnet you found to be the strongest.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Is everyone standing next to the same magnet?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Explain your results to someone standing next to you, and to someone standing next to a different magnet.</a:t>
            </a:r>
          </a:p>
        </p:txBody>
      </p:sp>
      <p:pic>
        <p:nvPicPr>
          <p:cNvPr id="1331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633413"/>
            <a:ext cx="123825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itle 5"/>
          <p:cNvSpPr>
            <a:spLocks noGrp="1"/>
          </p:cNvSpPr>
          <p:nvPr>
            <p:ph type="title"/>
          </p:nvPr>
        </p:nvSpPr>
        <p:spPr>
          <a:xfrm>
            <a:off x="457200" y="428625"/>
            <a:ext cx="7680325" cy="1047750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Which Magnet Is Strongest?</a:t>
            </a:r>
          </a:p>
        </p:txBody>
      </p:sp>
      <p:pic>
        <p:nvPicPr>
          <p:cNvPr id="13318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5008563"/>
            <a:ext cx="1162050" cy="91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9602">
            <a:off x="3876675" y="1849438"/>
            <a:ext cx="139065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850" y="1563688"/>
            <a:ext cx="72866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1639888"/>
            <a:ext cx="1014413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28449">
            <a:off x="5194300" y="5108575"/>
            <a:ext cx="681038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23958">
            <a:off x="7085013" y="5119688"/>
            <a:ext cx="1033462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5446">
            <a:off x="3367088" y="5089525"/>
            <a:ext cx="58420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6692431-120E-4DB6-B70F-2B6D41CE8A5E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31F2480-5012-4A12-919B-C1628A674BA0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434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434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434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investigate the strength of magnets.</a:t>
            </a:r>
          </a:p>
        </p:txBody>
      </p:sp>
      <p:sp>
        <p:nvSpPr>
          <p:cNvPr id="1434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identify different types of magnet.</a:t>
            </a:r>
          </a:p>
          <a:p>
            <a:pPr eaLnBrk="1" hangingPunct="1"/>
            <a:r>
              <a:rPr lang="en-GB" altLang="en-US"/>
              <a:t>I can predict which magnet will be the strongest.</a:t>
            </a:r>
          </a:p>
          <a:p>
            <a:pPr eaLnBrk="1" hangingPunct="1"/>
            <a:r>
              <a:rPr lang="en-GB" altLang="en-US"/>
              <a:t>I can test my prediction by adding paperclips to different magnets.</a:t>
            </a:r>
          </a:p>
          <a:p>
            <a:pPr eaLnBrk="1" hangingPunct="1"/>
            <a:r>
              <a:rPr lang="en-GB" altLang="en-US"/>
              <a:t>I can record my results in a table and present them in a bar chart.</a:t>
            </a:r>
          </a:p>
          <a:p>
            <a:pPr eaLnBrk="1" hangingPunct="1"/>
            <a:r>
              <a:rPr lang="en-GB" altLang="en-US"/>
              <a:t>I can explain my results.</a:t>
            </a:r>
          </a:p>
        </p:txBody>
      </p:sp>
      <p:pic>
        <p:nvPicPr>
          <p:cNvPr id="14344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1560</TotalTime>
  <Words>550</Words>
  <Application>Microsoft Office PowerPoint</Application>
  <PresentationFormat>On-screen Show (4:3)</PresentationFormat>
  <Paragraphs>97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Sassoon Infant Md</vt:lpstr>
      <vt:lpstr>Calibri</vt:lpstr>
      <vt:lpstr>Sassoon Infant Rg</vt:lpstr>
      <vt:lpstr>BPreplay</vt:lpstr>
      <vt:lpstr>Arial</vt:lpstr>
      <vt:lpstr>Office Theme</vt:lpstr>
      <vt:lpstr>Science</vt:lpstr>
      <vt:lpstr>PowerPoint Presentation</vt:lpstr>
      <vt:lpstr>PowerPoint Presentation</vt:lpstr>
      <vt:lpstr>Magic Magnets</vt:lpstr>
      <vt:lpstr>Magic Magnets</vt:lpstr>
      <vt:lpstr>Different Magnets</vt:lpstr>
      <vt:lpstr>Different Magnets</vt:lpstr>
      <vt:lpstr>Investigation Method</vt:lpstr>
      <vt:lpstr>PowerPoint Presentation</vt:lpstr>
      <vt:lpstr>Which Magnet Is Strongest?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110</cp:revision>
  <dcterms:created xsi:type="dcterms:W3CDTF">2014-10-01T16:09:27Z</dcterms:created>
  <dcterms:modified xsi:type="dcterms:W3CDTF">2020-12-01T11:59:04Z</dcterms:modified>
</cp:coreProperties>
</file>