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4"/>
  </p:handoutMasterIdLst>
  <p:sldIdLst>
    <p:sldId id="297" r:id="rId5"/>
    <p:sldId id="272" r:id="rId6"/>
    <p:sldId id="291" r:id="rId7"/>
    <p:sldId id="292" r:id="rId8"/>
    <p:sldId id="293" r:id="rId9"/>
    <p:sldId id="294" r:id="rId10"/>
    <p:sldId id="295" r:id="rId11"/>
    <p:sldId id="296" r:id="rId12"/>
    <p:sldId id="298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FFFF"/>
    <a:srgbClr val="FFCC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47B6BAF-F698-4ECC-8700-8E8AD823A0B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1F1C3A-98EB-413C-BE31-85BDF10CC1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C86782B-3545-4BF1-A9E8-4E1A6D0211DA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8E7015-B152-491F-82DB-E03F4B04FF5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628293-50D9-49C8-8B62-97AE779D6AD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ADF9BA-7624-40EE-808B-BEAFF5A72A0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FD925FA-0F09-4A6E-B1EA-204DA934758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2182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490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9856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845FF70-8EC8-4A67-ABCC-F404ECD078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ADE8D20-419E-4C50-9022-1F373EA00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678E2-292E-4C11-B1DA-32FB48F79FB9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4898378-9242-4FFD-85F9-B61281F93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8FDD0A7-28D8-41F5-97B1-97D69334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015E4-B6FA-42F3-B3C9-A472043C48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36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8759D39-B5CF-400F-971E-AC73DC8A12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9F11DA36-3256-45F4-891C-ED925C37E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04B04-B278-4614-9278-D711AAC1E899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897EDE21-F6AF-4478-ACED-70A62A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FAD5311D-D87B-4338-B696-A38AA1D4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40CDC-588D-4E42-9A03-9AC1CB92EB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4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9108CAD6-6C4F-4DC0-96C9-B99EFC1FA35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73D7A6D-EC14-4FF3-88B3-5EBE461D2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CAB88-F253-44D4-AD4B-F8556EABFDC7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4C02F3E-70CD-48F1-98F7-F9B7EC479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0F535E0A-0317-4745-ACFB-7E534621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C953E-E679-4E6E-8272-E3CC352D02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55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BBA5449-F252-4A0C-9F7F-30AAA85C920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E7EF1CDF-E0C2-4B29-B966-CAEEF0896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2A629-0069-4AC2-91DC-451C067E1319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77A8717C-2DE9-418B-A51A-E1DD1652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0972F8A0-633F-4DBC-BEFB-DEF5A7CDC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A65CF-C7F3-4AE2-AE3D-81858784C3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9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404CAB5-2384-4B53-9420-7666220B63D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43E2110-685E-4B39-B67B-1AF1DC754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117EF-2708-4F91-A87B-1805BAB4D8B8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1EF9D889-B50E-4F95-86F8-EE59E635A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251DA32-A26A-43C8-9250-690210EEC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7EFCB-125E-4696-8B15-C08ACA9400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58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0C6407-2230-43B0-B02E-624D6F42031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0D941F8-1AF8-4839-87E4-1E3FD40CA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E71F2-811F-4C4B-A86B-61C40E52856E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DF942384-32C1-4F4A-83EF-6B149B2C9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97FCAE2-CA33-4AD9-907E-548DBDF99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161D3-EA9D-407D-9E62-18B2190A34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05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9593003-0ECB-4744-AA5F-E1EA2AEC764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E72CD8-A463-4E97-8DB7-1727BC4E7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BAC5E-965F-4795-81E0-F1C248F083CF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F816F71-4187-4DE4-885A-3BB68C23C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C4381CC-D2D9-403F-A646-1AE0219E8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A9AF0-A982-4F7F-9958-E3B7622F23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86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E3C0132-032F-4E43-8A50-D17224F1A4A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5EC98A-D035-42BA-A508-24E04D138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B2E67-95EF-444B-B123-B5F125EED91D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9519211-B29C-4864-9639-B5BDD5856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ED684F3-DD53-4151-9242-7BF0C470C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F06DD-FF63-45E0-8DFE-09BD925648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301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B323A-7E84-4515-9E6E-7E684C7F3C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208A1A-5A4A-4F96-98F2-1728B253C70B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DE48E-7355-47A0-8983-384ABC4BD8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8B9AA-29A7-4014-A767-F59F396C00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AC4384-2F27-4698-87BD-B924E47EE0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5F414A3F-5D2E-465F-8C7F-6D677BA71502}"/>
              </a:ext>
            </a:extLst>
          </p:cNvPr>
          <p:cNvSpPr/>
          <p:nvPr/>
        </p:nvSpPr>
        <p:spPr>
          <a:xfrm>
            <a:off x="5068888" y="2492375"/>
            <a:ext cx="2376487" cy="23764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71A8FA4-28A5-475A-A732-F722C4EF1958}"/>
              </a:ext>
            </a:extLst>
          </p:cNvPr>
          <p:cNvSpPr/>
          <p:nvPr/>
        </p:nvSpPr>
        <p:spPr>
          <a:xfrm>
            <a:off x="1979613" y="2636838"/>
            <a:ext cx="2795587" cy="2117725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14DF1E-A01C-41C6-B8CD-B3FE6BC304D7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4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2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4342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830513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25" y="2813050"/>
            <a:ext cx="8191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3760788"/>
            <a:ext cx="8207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3735388"/>
            <a:ext cx="820738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0.25382 -0.022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91" y="-11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0.28108 -0.020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81D90021-98E7-40A2-B6B6-77CFFED87D66}"/>
              </a:ext>
            </a:extLst>
          </p:cNvPr>
          <p:cNvSpPr/>
          <p:nvPr/>
        </p:nvSpPr>
        <p:spPr>
          <a:xfrm>
            <a:off x="5068888" y="2492375"/>
            <a:ext cx="2376487" cy="23764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858A2C8-0C07-4FCC-B220-72AC4A05E140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B56F65-342F-4670-A8E2-FFA328AA5CCE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5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2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3</a:t>
            </a:r>
          </a:p>
        </p:txBody>
      </p:sp>
      <p:pic>
        <p:nvPicPr>
          <p:cNvPr id="15366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8275"/>
            <a:ext cx="865188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26924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36576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3692525"/>
            <a:ext cx="865187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63" y="3657600"/>
            <a:ext cx="863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32031 0.14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07" y="706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18941 -0.114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-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FBE0CDA0-13C7-4FC0-95D0-BEF6974A1B3C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033BDE7-42B1-4B6B-8A72-AEA02B21DBF8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D0E79D-583C-440A-9C68-56BAB96720F4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6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4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36613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6390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2636838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788" y="2644775"/>
            <a:ext cx="79216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2644775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825" y="3636963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3646488"/>
            <a:ext cx="79216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646488"/>
            <a:ext cx="792163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42848 0.134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67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81481E-6 L 0.21475 0.0046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L 0.2875 -0.1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-794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 L 0.30347 0.0092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74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EBFDD083-F78A-4FD3-A6A9-1B960CADDF27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141A6BB-88B3-4B31-AD90-529ED5CED47F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598A2-1FC2-4315-B949-4E8C15E989F7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7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3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4</a:t>
            </a:r>
          </a:p>
        </p:txBody>
      </p:sp>
      <p:pic>
        <p:nvPicPr>
          <p:cNvPr id="1741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2736850"/>
            <a:ext cx="6524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2736850"/>
            <a:ext cx="6524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2736850"/>
            <a:ext cx="65246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3690938"/>
            <a:ext cx="65087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3716338"/>
            <a:ext cx="650875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3716338"/>
            <a:ext cx="65246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25" y="3673475"/>
            <a:ext cx="652463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26215 -0.02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-14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0.29132 -0.046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23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24722 -0.010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61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FD853B65-FD40-4B9F-9B31-D60D9972D696}"/>
              </a:ext>
            </a:extLst>
          </p:cNvPr>
          <p:cNvSpPr/>
          <p:nvPr/>
        </p:nvSpPr>
        <p:spPr>
          <a:xfrm>
            <a:off x="5029200" y="2295525"/>
            <a:ext cx="2743200" cy="27432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B6C6B7B-FBC4-48DB-A00C-DB8E509824DF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9D54B0-EE2E-4E81-B5D3-5E198DFBA385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8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6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16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708275"/>
            <a:ext cx="728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25" y="2700338"/>
            <a:ext cx="728663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2700338"/>
            <a:ext cx="728663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2727325"/>
            <a:ext cx="728663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3683000"/>
            <a:ext cx="728663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63" y="3675063"/>
            <a:ext cx="728662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3675063"/>
            <a:ext cx="728662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cak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938" y="3702050"/>
            <a:ext cx="728662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0.39618 0.15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09" y="77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0.2342 -0.0370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185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81481E-6 L 0.17378 -0.016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1" y="-8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0.28073 -0.1696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28" y="-849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48872 0.206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27" y="1030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50937 -0.071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69" y="-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EB888BAD-8128-4E42-81E3-46298AEB1390}"/>
              </a:ext>
            </a:extLst>
          </p:cNvPr>
          <p:cNvSpPr/>
          <p:nvPr/>
        </p:nvSpPr>
        <p:spPr>
          <a:xfrm>
            <a:off x="5003800" y="2298700"/>
            <a:ext cx="3049588" cy="30495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B48CD68-642F-4591-9B92-E6261692A3F5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AC3B4B-0FEC-444C-A821-892260953B4A}"/>
              </a:ext>
            </a:extLst>
          </p:cNvPr>
          <p:cNvSpPr txBox="1"/>
          <p:nvPr/>
        </p:nvSpPr>
        <p:spPr>
          <a:xfrm>
            <a:off x="684213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9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5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4</a:t>
            </a:r>
          </a:p>
        </p:txBody>
      </p:sp>
      <p:pic>
        <p:nvPicPr>
          <p:cNvPr id="19462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00" y="2636838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2611438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2611438"/>
            <a:ext cx="817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370263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513" y="3344863"/>
            <a:ext cx="8175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3344863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4121150"/>
            <a:ext cx="815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4094163"/>
            <a:ext cx="815975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4094163"/>
            <a:ext cx="817563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2482 -0.065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33" y="-331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34619 0.051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09" y="25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19809 -0.078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395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3437 -0.118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9" y="-594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21858 -0.001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4CF868BE-0EAF-4B42-B02A-3BAC566FE66C}"/>
              </a:ext>
            </a:extLst>
          </p:cNvPr>
          <p:cNvSpPr/>
          <p:nvPr/>
        </p:nvSpPr>
        <p:spPr>
          <a:xfrm>
            <a:off x="5003800" y="2298700"/>
            <a:ext cx="3049588" cy="30495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27E2557-E826-400B-A809-E276B960A20E}"/>
              </a:ext>
            </a:extLst>
          </p:cNvPr>
          <p:cNvSpPr/>
          <p:nvPr/>
        </p:nvSpPr>
        <p:spPr>
          <a:xfrm>
            <a:off x="1403350" y="2492375"/>
            <a:ext cx="3444875" cy="246856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CE05A1-55CF-4E5E-AA92-F2841E08DB41}"/>
              </a:ext>
            </a:extLst>
          </p:cNvPr>
          <p:cNvSpPr txBox="1"/>
          <p:nvPr/>
        </p:nvSpPr>
        <p:spPr>
          <a:xfrm>
            <a:off x="395288" y="863600"/>
            <a:ext cx="70564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>
                <a:solidFill>
                  <a:srgbClr val="00B0F0"/>
                </a:solidFill>
                <a:latin typeface="+mn-lt"/>
              </a:rPr>
              <a:t>10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-</a:t>
            </a:r>
            <a:r>
              <a:rPr lang="en-GB" sz="80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GB" sz="8000" dirty="0">
                <a:solidFill>
                  <a:srgbClr val="00B0F0"/>
                </a:solidFill>
                <a:latin typeface="+mn-lt"/>
              </a:rPr>
              <a:t>8</a:t>
            </a:r>
            <a:r>
              <a:rPr lang="en-GB" sz="8000" dirty="0">
                <a:latin typeface="+mn-lt"/>
              </a:rPr>
              <a:t> </a:t>
            </a:r>
            <a:r>
              <a:rPr lang="en-GB" sz="8000" dirty="0">
                <a:latin typeface="Twinkl" pitchFamily="2" charset="0"/>
              </a:rPr>
              <a:t>=  </a:t>
            </a:r>
          </a:p>
        </p:txBody>
      </p:sp>
      <p:sp>
        <p:nvSpPr>
          <p:cNvPr id="20" name="answer"/>
          <p:cNvSpPr txBox="1">
            <a:spLocks noChangeArrowheads="1"/>
          </p:cNvSpPr>
          <p:nvPr/>
        </p:nvSpPr>
        <p:spPr bwMode="auto">
          <a:xfrm>
            <a:off x="5364163" y="809625"/>
            <a:ext cx="12001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0">
                <a:solidFill>
                  <a:srgbClr val="00B0F0"/>
                </a:solidFill>
              </a:rPr>
              <a:t>2</a:t>
            </a:r>
          </a:p>
        </p:txBody>
      </p:sp>
      <p:pic>
        <p:nvPicPr>
          <p:cNvPr id="20486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636838"/>
            <a:ext cx="70961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2646363"/>
            <a:ext cx="709612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88" y="2636838"/>
            <a:ext cx="70961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3" y="3306763"/>
            <a:ext cx="709612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938" y="3298825"/>
            <a:ext cx="711200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2636838"/>
            <a:ext cx="70961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3292475"/>
            <a:ext cx="709612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4005263"/>
            <a:ext cx="70961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4000500"/>
            <a:ext cx="709613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50" y="3983038"/>
            <a:ext cx="7112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24843 0.039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19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59259E-6 L 0.25486 -0.032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3" y="-162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0.29879 0.000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27414 0.048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240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5191 -0.106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55" y="-532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475 -0.005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-2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29826 0.041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13" y="206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0.37084 -0.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42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A98689-88DF-40A2-991C-A87F23CDE7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F650E2-92B8-41DA-B782-DBE86F6886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6C0E05-45D8-44C6-983C-CB540D59A972}">
  <ds:schemaRefs>
    <ds:schemaRef ds:uri="http://purl.org/dc/elements/1.1/"/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8f5d97e6-ded4-425f-9516-8df36f1c414c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</TotalTime>
  <Words>35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173</cp:revision>
  <dcterms:created xsi:type="dcterms:W3CDTF">2012-11-21T10:26:22Z</dcterms:created>
  <dcterms:modified xsi:type="dcterms:W3CDTF">2021-01-25T11:35:57Z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