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0"/>
  </p:notesMasterIdLst>
  <p:handoutMasterIdLst>
    <p:handoutMasterId r:id="rId21"/>
  </p:handoutMasterIdLst>
  <p:sldIdLst>
    <p:sldId id="258" r:id="rId5"/>
    <p:sldId id="271" r:id="rId6"/>
    <p:sldId id="272" r:id="rId7"/>
    <p:sldId id="274" r:id="rId8"/>
    <p:sldId id="273" r:id="rId9"/>
    <p:sldId id="275" r:id="rId10"/>
    <p:sldId id="276" r:id="rId11"/>
    <p:sldId id="277" r:id="rId12"/>
    <p:sldId id="278" r:id="rId13"/>
    <p:sldId id="279" r:id="rId14"/>
    <p:sldId id="280" r:id="rId15"/>
    <p:sldId id="282" r:id="rId16"/>
    <p:sldId id="283" r:id="rId17"/>
    <p:sldId id="281"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SemiBold" charset="0"/>
      <p:regular r:id="rId26"/>
      <p:bold r:id="rId27"/>
    </p:embeddedFont>
    <p:embeddedFont>
      <p:font typeface="Twinkl" panose="020B0604020202020204" charset="0"/>
      <p:regular r:id="rId28"/>
      <p:bold r:id="rId29"/>
    </p:embeddedFont>
    <p:embeddedFont>
      <p:font typeface="Sassoon Infant Rg" panose="02000503030000020003"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52" autoAdjust="0"/>
    <p:restoredTop sz="94660"/>
  </p:normalViewPr>
  <p:slideViewPr>
    <p:cSldViewPr snapToGrid="0">
      <p:cViewPr varScale="1">
        <p:scale>
          <a:sx n="115" d="100"/>
          <a:sy n="115" d="100"/>
        </p:scale>
        <p:origin x="1398" y="108"/>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08/02/2021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08/02/2021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3DE8BB92F08C42B40CE7DCA914A8B0" ma:contentTypeVersion="13" ma:contentTypeDescription="Create a new document." ma:contentTypeScope="" ma:versionID="e6126a8aa6adb5385d3ed62519adbbc7">
  <xsd:schema xmlns:xsd="http://www.w3.org/2001/XMLSchema" xmlns:xs="http://www.w3.org/2001/XMLSchema" xmlns:p="http://schemas.microsoft.com/office/2006/metadata/properties" xmlns:ns3="7023fb71-e782-487d-9796-78a7f0096629" xmlns:ns4="56a69c78-66b9-4d31-a317-b17916342592" targetNamespace="http://schemas.microsoft.com/office/2006/metadata/properties" ma:root="true" ma:fieldsID="4ab3270902553c6359f1a0b605e9ad17" ns3:_="" ns4:_="">
    <xsd:import namespace="7023fb71-e782-487d-9796-78a7f0096629"/>
    <xsd:import namespace="56a69c78-66b9-4d31-a317-b1791634259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23fb71-e782-487d-9796-78a7f00966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6a69c78-66b9-4d31-a317-b1791634259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E06621-BCEE-435D-A55A-9D454ACFB540}">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7023fb71-e782-487d-9796-78a7f0096629"/>
    <ds:schemaRef ds:uri="56a69c78-66b9-4d31-a317-b17916342592"/>
    <ds:schemaRef ds:uri="http://www.w3.org/XML/1998/namespace"/>
    <ds:schemaRef ds:uri="http://purl.org/dc/elements/1.1/"/>
  </ds:schemaRefs>
</ds:datastoreItem>
</file>

<file path=customXml/itemProps2.xml><?xml version="1.0" encoding="utf-8"?>
<ds:datastoreItem xmlns:ds="http://schemas.openxmlformats.org/officeDocument/2006/customXml" ds:itemID="{EEFD16CE-27E1-4360-8AE0-419B8181C42C}">
  <ds:schemaRefs>
    <ds:schemaRef ds:uri="http://schemas.microsoft.com/sharepoint/v3/contenttype/forms"/>
  </ds:schemaRefs>
</ds:datastoreItem>
</file>

<file path=customXml/itemProps3.xml><?xml version="1.0" encoding="utf-8"?>
<ds:datastoreItem xmlns:ds="http://schemas.openxmlformats.org/officeDocument/2006/customXml" ds:itemID="{29D4BB4F-1F59-4DF1-8538-30B2036292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23fb71-e782-487d-9796-78a7f0096629"/>
    <ds:schemaRef ds:uri="56a69c78-66b9-4d31-a317-b179163425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1409</TotalTime>
  <Words>628</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Calibri</vt:lpstr>
      <vt:lpstr>Twinkl SemiBold</vt:lpstr>
      <vt:lpstr>Twinkl</vt:lpstr>
      <vt:lpstr>Sassoon Infant Rg</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148</cp:revision>
  <dcterms:created xsi:type="dcterms:W3CDTF">2014-10-01T16:09:27Z</dcterms:created>
  <dcterms:modified xsi:type="dcterms:W3CDTF">2021-02-08T10:25:11Z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0x0101001A3DE8BB92F08C42B40CE7DCA914A8B0</vt:lpwstr>
  </property>
</Properties>
</file>