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18"/>
  </p:notesMasterIdLst>
  <p:handoutMasterIdLst>
    <p:handoutMasterId r:id="rId19"/>
  </p:handoutMasterIdLst>
  <p:sldIdLst>
    <p:sldId id="283" r:id="rId5"/>
    <p:sldId id="281" r:id="rId6"/>
    <p:sldId id="282" r:id="rId7"/>
    <p:sldId id="264" r:id="rId8"/>
    <p:sldId id="271" r:id="rId9"/>
    <p:sldId id="272" r:id="rId10"/>
    <p:sldId id="273" r:id="rId11"/>
    <p:sldId id="274" r:id="rId12"/>
    <p:sldId id="279" r:id="rId13"/>
    <p:sldId id="276" r:id="rId14"/>
    <p:sldId id="278" r:id="rId15"/>
    <p:sldId id="277" r:id="rId16"/>
    <p:sldId id="267" r:id="rId17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Twinkl" panose="020B0604020202020204" pitchFamily="2" charset="0"/>
      <p:regular r:id="rId24"/>
      <p:bold r:id="rId25"/>
    </p:embeddedFont>
    <p:embeddedFont>
      <p:font typeface="Sassoon Infant Rg" panose="02000503030000020003" pitchFamily="50" charset="0"/>
      <p:regular r:id="rId26"/>
      <p:bold r:id="rId27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FC34A"/>
    <a:srgbClr val="242424"/>
    <a:srgbClr val="87ABA4"/>
    <a:srgbClr val="A0BCB7"/>
    <a:srgbClr val="009541"/>
    <a:srgbClr val="87BD31"/>
    <a:srgbClr val="779A3F"/>
    <a:srgbClr val="93939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19" autoAdjust="0"/>
    <p:restoredTop sz="94660"/>
  </p:normalViewPr>
  <p:slideViewPr>
    <p:cSldViewPr snapToGrid="0">
      <p:cViewPr varScale="1">
        <p:scale>
          <a:sx n="57" d="100"/>
          <a:sy n="57" d="100"/>
        </p:scale>
        <p:origin x="1138" y="4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26" Type="http://schemas.openxmlformats.org/officeDocument/2006/relationships/font" Target="fonts/font7.fntdata"/><Relationship Id="rId3" Type="http://schemas.openxmlformats.org/officeDocument/2006/relationships/customXml" Target="../customXml/item3.xml"/><Relationship Id="rId21" Type="http://schemas.openxmlformats.org/officeDocument/2006/relationships/font" Target="fonts/font2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6.fntdata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font" Target="fonts/font1.fntdata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5.fntdata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4.fntdata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handoutMaster" Target="handoutMasters/handoutMaster1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70083A0-B5A8-4869-871D-DCC3A1E511A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15EB023-3D07-4CAD-BAC6-0B8CCD03A36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79EB48F-1617-4450-8586-9D894D50BB90}" type="datetimeFigureOut">
              <a:rPr lang="en-GB"/>
              <a:pPr>
                <a:defRPr/>
              </a:pPr>
              <a:t>01/02/2021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B867379-A1F3-435E-955D-6670CD79C90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FFC3093-036B-4FEB-B3A9-28CE07CD41F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337F449-9B1D-4901-9D72-765117B1BF7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CA0C4F28-B153-4503-B65E-92EB936FD3E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3B075F5-8B18-48DC-BF83-F1B080C63F1E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84A7C4E-B7A2-4C79-B752-E7DD1876D7CF}" type="datetimeFigureOut">
              <a:rPr lang="en-GB"/>
              <a:pPr>
                <a:defRPr/>
              </a:pPr>
              <a:t>01/02/2021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E7004935-60B1-4BF4-B4F4-E4C4C25C340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8D9F68CD-84F1-47EF-AE8A-222949A5E67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BC00DA-B3A8-419F-85CB-52D44BEE6B0F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E286D8D-FCD9-49C4-96A2-3EB752E4628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A2BFB08-62F0-439A-91E6-AE3EC801F4A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469850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712ECB75-EC80-437A-A6E0-A94E44D2F1F3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71708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30DEA161-95FC-4DC4-878E-5CD31733F84F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145758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196DB23F-985B-4340-A665-C5F932B29150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AC2C5A55-B57F-4AC6-8FF1-5F10AA6CBF51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DDD1F10-B24C-4A34-A9B9-7C2748C4A99B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1C451142-9665-4016-9037-BA7737852E73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4AC4D40A-888F-4303-A25D-3C9469DEA12D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5279780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347525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44" r:id="rId2"/>
    <p:sldLayoutId id="2147483745" r:id="rId3"/>
    <p:sldLayoutId id="2147483746" r:id="rId4"/>
    <p:sldLayoutId id="2147483747" r:id="rId5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7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slide" Target="slide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" Target="slide4.xml"/><Relationship Id="rId7" Type="http://schemas.openxmlformats.org/officeDocument/2006/relationships/image" Target="../media/image11.png"/><Relationship Id="rId2" Type="http://schemas.openxmlformats.org/officeDocument/2006/relationships/slide" Target="slide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slide" Target="slide5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7" Type="http://schemas.openxmlformats.org/officeDocument/2006/relationships/image" Target="../media/image15.png"/><Relationship Id="rId2" Type="http://schemas.openxmlformats.org/officeDocument/2006/relationships/slide" Target="slide7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slide" Target="slide6.xml"/><Relationship Id="rId7" Type="http://schemas.openxmlformats.org/officeDocument/2006/relationships/image" Target="../media/image18.png"/><Relationship Id="rId2" Type="http://schemas.openxmlformats.org/officeDocument/2006/relationships/slide" Target="slide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.png"/><Relationship Id="rId5" Type="http://schemas.openxmlformats.org/officeDocument/2006/relationships/slide" Target="slide5.xml"/><Relationship Id="rId4" Type="http://schemas.openxmlformats.org/officeDocument/2006/relationships/image" Target="../media/image16.png"/><Relationship Id="rId9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slide" Target="slide9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slide" Target="slide10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slide" Target="slide10.xml"/><Relationship Id="rId7" Type="http://schemas.openxmlformats.org/officeDocument/2006/relationships/image" Target="../media/image26.png"/><Relationship Id="rId2" Type="http://schemas.openxmlformats.org/officeDocument/2006/relationships/slide" Target="slide1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slide" Target="slide11.xml"/><Relationship Id="rId7" Type="http://schemas.openxmlformats.org/officeDocument/2006/relationships/image" Target="../media/image31.png"/><Relationship Id="rId2" Type="http://schemas.openxmlformats.org/officeDocument/2006/relationships/slide" Target="slide1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9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slide" Target="slide13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4C1D186E-D960-48DF-916F-D2914C8ADA50}"/>
              </a:ext>
            </a:extLst>
          </p:cNvPr>
          <p:cNvSpPr/>
          <p:nvPr/>
        </p:nvSpPr>
        <p:spPr>
          <a:xfrm>
            <a:off x="1962150" y="1366838"/>
            <a:ext cx="5219700" cy="990600"/>
          </a:xfrm>
          <a:prstGeom prst="roundRect">
            <a:avLst>
              <a:gd name="adj" fmla="val 11555"/>
            </a:avLst>
          </a:prstGeom>
          <a:solidFill>
            <a:schemeClr val="bg1"/>
          </a:solidFill>
          <a:ln w="28575">
            <a:solidFill>
              <a:srgbClr val="7FC3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en-US" sz="3600" b="1" dirty="0">
                <a:solidFill>
                  <a:srgbClr val="242424"/>
                </a:solidFill>
              </a:rPr>
              <a:t>What Is a Food Chain?</a:t>
            </a:r>
            <a:endParaRPr lang="en-GB" sz="3600" b="1" dirty="0">
              <a:solidFill>
                <a:srgbClr val="242424"/>
              </a:solidFill>
            </a:endParaRPr>
          </a:p>
        </p:txBody>
      </p:sp>
      <p:sp>
        <p:nvSpPr>
          <p:cNvPr id="32" name="Right Arrow 31">
            <a:hlinkClick r:id="rId2" action="ppaction://hlinksldjump"/>
            <a:extLst>
              <a:ext uri="{FF2B5EF4-FFF2-40B4-BE49-F238E27FC236}">
                <a16:creationId xmlns:a16="http://schemas.microsoft.com/office/drawing/2014/main" id="{A1649257-330A-4CF6-8C7B-D5A680E78EDD}"/>
              </a:ext>
            </a:extLst>
          </p:cNvPr>
          <p:cNvSpPr/>
          <p:nvPr/>
        </p:nvSpPr>
        <p:spPr>
          <a:xfrm>
            <a:off x="8232775" y="5938838"/>
            <a:ext cx="195263" cy="300037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0" name="Right Arrow 39">
            <a:hlinkClick r:id="rId3" action="ppaction://hlinksldjump"/>
            <a:extLst>
              <a:ext uri="{FF2B5EF4-FFF2-40B4-BE49-F238E27FC236}">
                <a16:creationId xmlns:a16="http://schemas.microsoft.com/office/drawing/2014/main" id="{FCB23B70-C590-4AB7-B39F-1705009EA572}"/>
              </a:ext>
            </a:extLst>
          </p:cNvPr>
          <p:cNvSpPr/>
          <p:nvPr/>
        </p:nvSpPr>
        <p:spPr>
          <a:xfrm flipH="1">
            <a:off x="715963" y="5938838"/>
            <a:ext cx="195262" cy="300037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" name="grass text and border">
            <a:extLst>
              <a:ext uri="{FF2B5EF4-FFF2-40B4-BE49-F238E27FC236}">
                <a16:creationId xmlns:a16="http://schemas.microsoft.com/office/drawing/2014/main" id="{E8D20CA9-B1F6-4296-859D-7521418B8A0F}"/>
              </a:ext>
            </a:extLst>
          </p:cNvPr>
          <p:cNvSpPr/>
          <p:nvPr/>
        </p:nvSpPr>
        <p:spPr>
          <a:xfrm>
            <a:off x="1014413" y="3338513"/>
            <a:ext cx="7148512" cy="1622425"/>
          </a:xfrm>
          <a:prstGeom prst="roundRect">
            <a:avLst>
              <a:gd name="adj" fmla="val 8486"/>
            </a:avLst>
          </a:prstGeom>
          <a:solidFill>
            <a:schemeClr val="bg1"/>
          </a:solidFill>
          <a:ln w="28575">
            <a:solidFill>
              <a:srgbClr val="7FC3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800" dirty="0">
                <a:solidFill>
                  <a:srgbClr val="242424"/>
                </a:solidFill>
                <a:cs typeface="Twinkl"/>
              </a:rPr>
              <a:t>A food chain shows how animals depend on other plants and animals for their</a:t>
            </a:r>
          </a:p>
          <a:p>
            <a:pPr algn="ctr">
              <a:defRPr/>
            </a:pPr>
            <a:r>
              <a:rPr lang="en-US" sz="2800" dirty="0">
                <a:solidFill>
                  <a:srgbClr val="242424"/>
                </a:solidFill>
                <a:cs typeface="Twinkl"/>
              </a:rPr>
              <a:t>food and survival.</a:t>
            </a:r>
            <a:endParaRPr lang="en-GB" sz="2800" dirty="0">
              <a:solidFill>
                <a:srgbClr val="242424"/>
              </a:solidFill>
            </a:endParaRPr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524AC0C5-AC0D-4A8B-9FEC-F9B6A70C352C}"/>
              </a:ext>
            </a:extLst>
          </p:cNvPr>
          <p:cNvSpPr/>
          <p:nvPr/>
        </p:nvSpPr>
        <p:spPr>
          <a:xfrm>
            <a:off x="1962150" y="1366838"/>
            <a:ext cx="5219700" cy="990600"/>
          </a:xfrm>
          <a:prstGeom prst="roundRect">
            <a:avLst>
              <a:gd name="adj" fmla="val 11555"/>
            </a:avLst>
          </a:prstGeom>
          <a:solidFill>
            <a:schemeClr val="bg1"/>
          </a:solidFill>
          <a:ln w="28575">
            <a:solidFill>
              <a:srgbClr val="7FC3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en-US" sz="3600" b="1" dirty="0">
                <a:solidFill>
                  <a:srgbClr val="242424"/>
                </a:solidFill>
              </a:rPr>
              <a:t>What Is a Food Chain?</a:t>
            </a:r>
            <a:endParaRPr lang="en-GB" sz="3600" b="1" dirty="0">
              <a:solidFill>
                <a:srgbClr val="242424"/>
              </a:solidFill>
            </a:endParaRPr>
          </a:p>
        </p:txBody>
      </p:sp>
      <p:sp>
        <p:nvSpPr>
          <p:cNvPr id="32" name="Right Arrow 31">
            <a:hlinkClick r:id="rId2" action="ppaction://hlinksldjump"/>
            <a:extLst>
              <a:ext uri="{FF2B5EF4-FFF2-40B4-BE49-F238E27FC236}">
                <a16:creationId xmlns:a16="http://schemas.microsoft.com/office/drawing/2014/main" id="{DCE7821D-16FB-4050-80AC-46AB1402CA59}"/>
              </a:ext>
            </a:extLst>
          </p:cNvPr>
          <p:cNvSpPr/>
          <p:nvPr/>
        </p:nvSpPr>
        <p:spPr>
          <a:xfrm>
            <a:off x="8232775" y="5938838"/>
            <a:ext cx="195263" cy="300037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0" name="Right Arrow 39">
            <a:hlinkClick r:id="rId3" action="ppaction://hlinksldjump"/>
            <a:extLst>
              <a:ext uri="{FF2B5EF4-FFF2-40B4-BE49-F238E27FC236}">
                <a16:creationId xmlns:a16="http://schemas.microsoft.com/office/drawing/2014/main" id="{5FDEE70C-D6E7-4431-9878-74E4518795AA}"/>
              </a:ext>
            </a:extLst>
          </p:cNvPr>
          <p:cNvSpPr/>
          <p:nvPr/>
        </p:nvSpPr>
        <p:spPr>
          <a:xfrm flipH="1">
            <a:off x="715963" y="5938838"/>
            <a:ext cx="195262" cy="300037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" name="grass text and border">
            <a:extLst>
              <a:ext uri="{FF2B5EF4-FFF2-40B4-BE49-F238E27FC236}">
                <a16:creationId xmlns:a16="http://schemas.microsoft.com/office/drawing/2014/main" id="{3446DA34-A6D9-44DB-88CF-BDD59398FFBC}"/>
              </a:ext>
            </a:extLst>
          </p:cNvPr>
          <p:cNvSpPr/>
          <p:nvPr/>
        </p:nvSpPr>
        <p:spPr>
          <a:xfrm>
            <a:off x="1014413" y="3338513"/>
            <a:ext cx="7148512" cy="1622425"/>
          </a:xfrm>
          <a:prstGeom prst="roundRect">
            <a:avLst>
              <a:gd name="adj" fmla="val 8486"/>
            </a:avLst>
          </a:prstGeom>
          <a:solidFill>
            <a:schemeClr val="bg1"/>
          </a:solidFill>
          <a:ln w="28575">
            <a:solidFill>
              <a:srgbClr val="7FC3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en-US" sz="2800" dirty="0">
                <a:solidFill>
                  <a:srgbClr val="242424"/>
                </a:solidFill>
              </a:rPr>
              <a:t>A food chain can tell you about what animals eat.</a:t>
            </a:r>
            <a:endParaRPr lang="en-GB" sz="2800" dirty="0">
              <a:solidFill>
                <a:srgbClr val="242424"/>
              </a:solidFill>
            </a:endParaRPr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5BC1797B-AC5F-424F-8FBF-19A069FF8E4F}"/>
              </a:ext>
            </a:extLst>
          </p:cNvPr>
          <p:cNvSpPr/>
          <p:nvPr/>
        </p:nvSpPr>
        <p:spPr>
          <a:xfrm>
            <a:off x="1962150" y="1366838"/>
            <a:ext cx="5219700" cy="990600"/>
          </a:xfrm>
          <a:prstGeom prst="roundRect">
            <a:avLst>
              <a:gd name="adj" fmla="val 11555"/>
            </a:avLst>
          </a:prstGeom>
          <a:solidFill>
            <a:schemeClr val="bg1"/>
          </a:solidFill>
          <a:ln w="28575">
            <a:solidFill>
              <a:srgbClr val="9F66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en-US" sz="3600" b="1" dirty="0">
                <a:solidFill>
                  <a:srgbClr val="242424"/>
                </a:solidFill>
              </a:rPr>
              <a:t>What does a cow eat?</a:t>
            </a:r>
            <a:endParaRPr lang="en-GB" sz="3600" b="1" dirty="0">
              <a:solidFill>
                <a:srgbClr val="242424"/>
              </a:solidFill>
            </a:endParaRPr>
          </a:p>
        </p:txBody>
      </p:sp>
      <p:pic>
        <p:nvPicPr>
          <p:cNvPr id="11267" name="Cow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633413"/>
            <a:ext cx="2679700" cy="1960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" name="Right Arrow 31">
            <a:hlinkClick r:id="rId3" action="ppaction://hlinksldjump"/>
            <a:extLst>
              <a:ext uri="{FF2B5EF4-FFF2-40B4-BE49-F238E27FC236}">
                <a16:creationId xmlns:a16="http://schemas.microsoft.com/office/drawing/2014/main" id="{504783C3-8707-47CF-83B2-FE93AB607247}"/>
              </a:ext>
            </a:extLst>
          </p:cNvPr>
          <p:cNvSpPr/>
          <p:nvPr/>
        </p:nvSpPr>
        <p:spPr>
          <a:xfrm>
            <a:off x="8232775" y="5938838"/>
            <a:ext cx="195263" cy="300037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0" name="Right Arrow 39">
            <a:hlinkClick r:id="rId4" action="ppaction://hlinksldjump"/>
            <a:extLst>
              <a:ext uri="{FF2B5EF4-FFF2-40B4-BE49-F238E27FC236}">
                <a16:creationId xmlns:a16="http://schemas.microsoft.com/office/drawing/2014/main" id="{E753B09B-F6B2-4B8A-8EB2-4AB8F212CC27}"/>
              </a:ext>
            </a:extLst>
          </p:cNvPr>
          <p:cNvSpPr/>
          <p:nvPr/>
        </p:nvSpPr>
        <p:spPr>
          <a:xfrm flipH="1">
            <a:off x="715963" y="5938838"/>
            <a:ext cx="195262" cy="300037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2" name="correct icon">
            <a:extLst>
              <a:ext uri="{FF2B5EF4-FFF2-40B4-BE49-F238E27FC236}">
                <a16:creationId xmlns:a16="http://schemas.microsoft.com/office/drawing/2014/main" id="{64D2B6AB-0EDD-4234-9DE9-4C6172C0F755}"/>
              </a:ext>
            </a:extLst>
          </p:cNvPr>
          <p:cNvSpPr/>
          <p:nvPr/>
        </p:nvSpPr>
        <p:spPr>
          <a:xfrm>
            <a:off x="911225" y="5086350"/>
            <a:ext cx="2160588" cy="481013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200" dirty="0">
                <a:solidFill>
                  <a:srgbClr val="F8F8F8"/>
                </a:solidFill>
              </a:rPr>
              <a:t>correct</a:t>
            </a:r>
          </a:p>
        </p:txBody>
      </p:sp>
      <p:sp>
        <p:nvSpPr>
          <p:cNvPr id="4" name="grass text and border">
            <a:extLst>
              <a:ext uri="{FF2B5EF4-FFF2-40B4-BE49-F238E27FC236}">
                <a16:creationId xmlns:a16="http://schemas.microsoft.com/office/drawing/2014/main" id="{207B210A-B345-4BD3-8D34-3DBB32643055}"/>
              </a:ext>
            </a:extLst>
          </p:cNvPr>
          <p:cNvSpPr/>
          <p:nvPr/>
        </p:nvSpPr>
        <p:spPr>
          <a:xfrm>
            <a:off x="911225" y="3457575"/>
            <a:ext cx="2160588" cy="1620838"/>
          </a:xfrm>
          <a:prstGeom prst="roundRect">
            <a:avLst>
              <a:gd name="adj" fmla="val 8486"/>
            </a:avLst>
          </a:prstGeom>
          <a:solidFill>
            <a:schemeClr val="bg1"/>
          </a:solidFill>
          <a:ln w="28575">
            <a:solidFill>
              <a:srgbClr val="9F66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>
              <a:defRPr/>
            </a:pPr>
            <a:r>
              <a:rPr lang="en-GB" sz="2200" b="1" dirty="0">
                <a:solidFill>
                  <a:srgbClr val="000000"/>
                </a:solidFill>
              </a:rPr>
              <a:t>grass</a:t>
            </a:r>
            <a:endParaRPr lang="en-GB" sz="2200" dirty="0">
              <a:solidFill>
                <a:srgbClr val="000000"/>
              </a:solidFill>
            </a:endParaRPr>
          </a:p>
        </p:txBody>
      </p:sp>
      <p:sp>
        <p:nvSpPr>
          <p:cNvPr id="46" name="correct text and border">
            <a:hlinkClick r:id="rId3" action="ppaction://hlinksldjump"/>
            <a:extLst>
              <a:ext uri="{FF2B5EF4-FFF2-40B4-BE49-F238E27FC236}">
                <a16:creationId xmlns:a16="http://schemas.microsoft.com/office/drawing/2014/main" id="{4505A0AE-0882-4868-A108-DE1941021486}"/>
              </a:ext>
            </a:extLst>
          </p:cNvPr>
          <p:cNvSpPr/>
          <p:nvPr/>
        </p:nvSpPr>
        <p:spPr>
          <a:xfrm>
            <a:off x="911225" y="5089525"/>
            <a:ext cx="2160588" cy="481013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200" dirty="0">
                <a:solidFill>
                  <a:srgbClr val="F8F8F8"/>
                </a:solidFill>
              </a:rPr>
              <a:t>correct</a:t>
            </a:r>
          </a:p>
        </p:txBody>
      </p:sp>
      <p:pic>
        <p:nvPicPr>
          <p:cNvPr id="29" name="grass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6950" y="3722688"/>
            <a:ext cx="1049338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" name="wrong text and border 2">
            <a:extLst>
              <a:ext uri="{FF2B5EF4-FFF2-40B4-BE49-F238E27FC236}">
                <a16:creationId xmlns:a16="http://schemas.microsoft.com/office/drawing/2014/main" id="{DB1091C9-61AA-4E43-82CA-6B1BC4717B6A}"/>
              </a:ext>
            </a:extLst>
          </p:cNvPr>
          <p:cNvSpPr/>
          <p:nvPr/>
        </p:nvSpPr>
        <p:spPr>
          <a:xfrm>
            <a:off x="6072188" y="5089525"/>
            <a:ext cx="2160587" cy="479425"/>
          </a:xfrm>
          <a:prstGeom prst="round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200" dirty="0">
                <a:solidFill>
                  <a:schemeClr val="bg1"/>
                </a:solidFill>
              </a:rPr>
              <a:t>wrong</a:t>
            </a:r>
          </a:p>
        </p:txBody>
      </p:sp>
      <p:sp>
        <p:nvSpPr>
          <p:cNvPr id="27" name="mice text and border">
            <a:extLst>
              <a:ext uri="{FF2B5EF4-FFF2-40B4-BE49-F238E27FC236}">
                <a16:creationId xmlns:a16="http://schemas.microsoft.com/office/drawing/2014/main" id="{D96B0DCB-E2FB-47A4-B55D-96F586B5C30B}"/>
              </a:ext>
            </a:extLst>
          </p:cNvPr>
          <p:cNvSpPr/>
          <p:nvPr/>
        </p:nvSpPr>
        <p:spPr>
          <a:xfrm>
            <a:off x="6072188" y="3459163"/>
            <a:ext cx="2160587" cy="1620837"/>
          </a:xfrm>
          <a:prstGeom prst="roundRect">
            <a:avLst>
              <a:gd name="adj" fmla="val 8486"/>
            </a:avLst>
          </a:prstGeom>
          <a:solidFill>
            <a:schemeClr val="bg1"/>
          </a:solidFill>
          <a:ln w="28575">
            <a:solidFill>
              <a:srgbClr val="9F66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>
              <a:defRPr/>
            </a:pPr>
            <a:r>
              <a:rPr lang="en-GB" sz="2200" b="1" dirty="0">
                <a:solidFill>
                  <a:srgbClr val="000000"/>
                </a:solidFill>
              </a:rPr>
              <a:t>mice</a:t>
            </a:r>
          </a:p>
        </p:txBody>
      </p:sp>
      <p:sp>
        <p:nvSpPr>
          <p:cNvPr id="47" name="wrong icon 1">
            <a:extLst>
              <a:ext uri="{FF2B5EF4-FFF2-40B4-BE49-F238E27FC236}">
                <a16:creationId xmlns:a16="http://schemas.microsoft.com/office/drawing/2014/main" id="{207672FB-417A-4961-91C3-DD921C58FBE8}"/>
              </a:ext>
            </a:extLst>
          </p:cNvPr>
          <p:cNvSpPr/>
          <p:nvPr/>
        </p:nvSpPr>
        <p:spPr>
          <a:xfrm>
            <a:off x="6072188" y="5089525"/>
            <a:ext cx="2160587" cy="479425"/>
          </a:xfrm>
          <a:prstGeom prst="round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200" dirty="0">
                <a:solidFill>
                  <a:schemeClr val="bg1"/>
                </a:solidFill>
              </a:rPr>
              <a:t>wrong</a:t>
            </a:r>
          </a:p>
        </p:txBody>
      </p:sp>
      <p:pic>
        <p:nvPicPr>
          <p:cNvPr id="31" name="mice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4425" y="3698875"/>
            <a:ext cx="1244600" cy="125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wrong text and border 2">
            <a:extLst>
              <a:ext uri="{FF2B5EF4-FFF2-40B4-BE49-F238E27FC236}">
                <a16:creationId xmlns:a16="http://schemas.microsoft.com/office/drawing/2014/main" id="{CA7B105B-87A6-4B7D-BA25-59D775E8636F}"/>
              </a:ext>
            </a:extLst>
          </p:cNvPr>
          <p:cNvSpPr/>
          <p:nvPr/>
        </p:nvSpPr>
        <p:spPr>
          <a:xfrm>
            <a:off x="3490913" y="5089525"/>
            <a:ext cx="2162175" cy="479425"/>
          </a:xfrm>
          <a:prstGeom prst="round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200" dirty="0">
                <a:solidFill>
                  <a:schemeClr val="bg1"/>
                </a:solidFill>
              </a:rPr>
              <a:t>wrong</a:t>
            </a:r>
          </a:p>
        </p:txBody>
      </p:sp>
      <p:sp>
        <p:nvSpPr>
          <p:cNvPr id="38" name="cereal text and border">
            <a:extLst>
              <a:ext uri="{FF2B5EF4-FFF2-40B4-BE49-F238E27FC236}">
                <a16:creationId xmlns:a16="http://schemas.microsoft.com/office/drawing/2014/main" id="{B6828500-CAFA-4DBE-8CEB-A5AAF68E972D}"/>
              </a:ext>
            </a:extLst>
          </p:cNvPr>
          <p:cNvSpPr/>
          <p:nvPr/>
        </p:nvSpPr>
        <p:spPr>
          <a:xfrm>
            <a:off x="3490913" y="3457575"/>
            <a:ext cx="2162175" cy="1620838"/>
          </a:xfrm>
          <a:prstGeom prst="roundRect">
            <a:avLst>
              <a:gd name="adj" fmla="val 8486"/>
            </a:avLst>
          </a:prstGeom>
          <a:solidFill>
            <a:schemeClr val="bg1"/>
          </a:solidFill>
          <a:ln w="28575">
            <a:solidFill>
              <a:srgbClr val="9F66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>
              <a:defRPr/>
            </a:pPr>
            <a:r>
              <a:rPr lang="en-GB" sz="2200" b="1" dirty="0">
                <a:solidFill>
                  <a:srgbClr val="000000"/>
                </a:solidFill>
              </a:rPr>
              <a:t>cereal</a:t>
            </a:r>
          </a:p>
        </p:txBody>
      </p:sp>
      <p:sp>
        <p:nvSpPr>
          <p:cNvPr id="45" name="wrong icon 2">
            <a:extLst>
              <a:ext uri="{FF2B5EF4-FFF2-40B4-BE49-F238E27FC236}">
                <a16:creationId xmlns:a16="http://schemas.microsoft.com/office/drawing/2014/main" id="{E8480C47-810E-413E-981D-22D1DF1748F4}"/>
              </a:ext>
            </a:extLst>
          </p:cNvPr>
          <p:cNvSpPr/>
          <p:nvPr/>
        </p:nvSpPr>
        <p:spPr>
          <a:xfrm>
            <a:off x="3490913" y="5089525"/>
            <a:ext cx="2162175" cy="479425"/>
          </a:xfrm>
          <a:prstGeom prst="round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200" dirty="0">
                <a:solidFill>
                  <a:schemeClr val="bg1"/>
                </a:solidFill>
              </a:rPr>
              <a:t>wrong</a:t>
            </a:r>
          </a:p>
        </p:txBody>
      </p:sp>
      <p:pic>
        <p:nvPicPr>
          <p:cNvPr id="10250" name="cereal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3788" y="3519488"/>
            <a:ext cx="1063625" cy="1497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2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5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 nodeType="clickPar">
                      <p:stCondLst>
                        <p:cond delay="0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 nodeType="clickPar">
                      <p:stCondLst>
                        <p:cond delay="0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2" grpId="0" animBg="1"/>
      <p:bldP spid="46" grpId="0" animBg="1"/>
      <p:bldP spid="50" grpId="0" animBg="1"/>
      <p:bldP spid="47" grpId="0" animBg="1"/>
      <p:bldP spid="49" grpId="0" animBg="1"/>
      <p:bldP spid="4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ight Arrow 25">
            <a:hlinkClick r:id="rId2" action="ppaction://hlinksldjump"/>
            <a:extLst>
              <a:ext uri="{FF2B5EF4-FFF2-40B4-BE49-F238E27FC236}">
                <a16:creationId xmlns:a16="http://schemas.microsoft.com/office/drawing/2014/main" id="{BDD3B31F-EA6D-4384-B5AD-66084C86F054}"/>
              </a:ext>
            </a:extLst>
          </p:cNvPr>
          <p:cNvSpPr/>
          <p:nvPr/>
        </p:nvSpPr>
        <p:spPr>
          <a:xfrm>
            <a:off x="8232775" y="5938838"/>
            <a:ext cx="195263" cy="300037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7" name="Right Arrow 26">
            <a:hlinkClick r:id="rId3" action="ppaction://hlinksldjump"/>
            <a:extLst>
              <a:ext uri="{FF2B5EF4-FFF2-40B4-BE49-F238E27FC236}">
                <a16:creationId xmlns:a16="http://schemas.microsoft.com/office/drawing/2014/main" id="{F869F144-75E5-4416-B6EB-04DBD51AC7E7}"/>
              </a:ext>
            </a:extLst>
          </p:cNvPr>
          <p:cNvSpPr/>
          <p:nvPr/>
        </p:nvSpPr>
        <p:spPr>
          <a:xfrm flipH="1">
            <a:off x="715963" y="5938838"/>
            <a:ext cx="195262" cy="300037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" name="Title">
            <a:extLst>
              <a:ext uri="{FF2B5EF4-FFF2-40B4-BE49-F238E27FC236}">
                <a16:creationId xmlns:a16="http://schemas.microsoft.com/office/drawing/2014/main" id="{4FC5E407-4E0E-4594-8AFE-8F70F58F6216}"/>
              </a:ext>
            </a:extLst>
          </p:cNvPr>
          <p:cNvSpPr/>
          <p:nvPr/>
        </p:nvSpPr>
        <p:spPr>
          <a:xfrm>
            <a:off x="1879600" y="1366838"/>
            <a:ext cx="5445125" cy="990600"/>
          </a:xfrm>
          <a:prstGeom prst="roundRect">
            <a:avLst>
              <a:gd name="adj" fmla="val 11555"/>
            </a:avLst>
          </a:prstGeom>
          <a:solidFill>
            <a:schemeClr val="bg1"/>
          </a:solidFill>
          <a:ln w="28575">
            <a:solidFill>
              <a:srgbClr val="FF7E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en-US" sz="3600" b="1" dirty="0">
                <a:solidFill>
                  <a:srgbClr val="242424"/>
                </a:solidFill>
              </a:rPr>
              <a:t>What does a tiger eat? </a:t>
            </a:r>
            <a:endParaRPr lang="en-GB" sz="3600" b="1" dirty="0">
              <a:solidFill>
                <a:srgbClr val="242424"/>
              </a:solidFill>
            </a:endParaRPr>
          </a:p>
        </p:txBody>
      </p:sp>
      <p:pic>
        <p:nvPicPr>
          <p:cNvPr id="12293" name="Tiger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4975" y="1144588"/>
            <a:ext cx="2112963" cy="1357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" name="correct text and border">
            <a:hlinkClick r:id="rId5" action="ppaction://hlinksldjump"/>
            <a:extLst>
              <a:ext uri="{FF2B5EF4-FFF2-40B4-BE49-F238E27FC236}">
                <a16:creationId xmlns:a16="http://schemas.microsoft.com/office/drawing/2014/main" id="{6960FB2A-71B0-4B69-8492-EDBD8782E229}"/>
              </a:ext>
            </a:extLst>
          </p:cNvPr>
          <p:cNvSpPr/>
          <p:nvPr/>
        </p:nvSpPr>
        <p:spPr>
          <a:xfrm>
            <a:off x="3490913" y="5092700"/>
            <a:ext cx="2160587" cy="481013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200" dirty="0">
                <a:solidFill>
                  <a:srgbClr val="F8F8F8"/>
                </a:solidFill>
              </a:rPr>
              <a:t>correct</a:t>
            </a:r>
          </a:p>
        </p:txBody>
      </p:sp>
      <p:sp>
        <p:nvSpPr>
          <p:cNvPr id="9" name="Deer Text &amp; Border">
            <a:extLst>
              <a:ext uri="{FF2B5EF4-FFF2-40B4-BE49-F238E27FC236}">
                <a16:creationId xmlns:a16="http://schemas.microsoft.com/office/drawing/2014/main" id="{C4F86DB0-CE93-4D23-8CB9-A3B79BAEE579}"/>
              </a:ext>
            </a:extLst>
          </p:cNvPr>
          <p:cNvSpPr/>
          <p:nvPr/>
        </p:nvSpPr>
        <p:spPr>
          <a:xfrm>
            <a:off x="3492500" y="3457575"/>
            <a:ext cx="2159000" cy="1620838"/>
          </a:xfrm>
          <a:prstGeom prst="roundRect">
            <a:avLst>
              <a:gd name="adj" fmla="val 8486"/>
            </a:avLst>
          </a:prstGeom>
          <a:solidFill>
            <a:schemeClr val="bg1"/>
          </a:solidFill>
          <a:ln w="28575">
            <a:solidFill>
              <a:srgbClr val="FF7E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>
              <a:defRPr/>
            </a:pPr>
            <a:r>
              <a:rPr lang="en-GB" altLang="en-US" b="1" dirty="0">
                <a:solidFill>
                  <a:schemeClr val="tx1"/>
                </a:solidFill>
              </a:rPr>
              <a:t>deer</a:t>
            </a:r>
          </a:p>
        </p:txBody>
      </p:sp>
      <p:sp>
        <p:nvSpPr>
          <p:cNvPr id="31" name="correct icon">
            <a:extLst>
              <a:ext uri="{FF2B5EF4-FFF2-40B4-BE49-F238E27FC236}">
                <a16:creationId xmlns:a16="http://schemas.microsoft.com/office/drawing/2014/main" id="{60A6B745-5D45-416F-B159-6D92D409B485}"/>
              </a:ext>
            </a:extLst>
          </p:cNvPr>
          <p:cNvSpPr/>
          <p:nvPr/>
        </p:nvSpPr>
        <p:spPr>
          <a:xfrm>
            <a:off x="3490913" y="5089525"/>
            <a:ext cx="2160587" cy="481013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200" dirty="0">
                <a:solidFill>
                  <a:srgbClr val="F8F8F8"/>
                </a:solidFill>
              </a:rPr>
              <a:t>correct</a:t>
            </a:r>
          </a:p>
        </p:txBody>
      </p:sp>
      <p:pic>
        <p:nvPicPr>
          <p:cNvPr id="11276" name="Deer Ico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6650" y="3562350"/>
            <a:ext cx="1268413" cy="1411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" name="wrong text and border 2">
            <a:extLst>
              <a:ext uri="{FF2B5EF4-FFF2-40B4-BE49-F238E27FC236}">
                <a16:creationId xmlns:a16="http://schemas.microsoft.com/office/drawing/2014/main" id="{F0351FCD-E79B-4A00-8828-62FBA20C3530}"/>
              </a:ext>
            </a:extLst>
          </p:cNvPr>
          <p:cNvSpPr/>
          <p:nvPr/>
        </p:nvSpPr>
        <p:spPr>
          <a:xfrm>
            <a:off x="6072188" y="5089525"/>
            <a:ext cx="2160587" cy="479425"/>
          </a:xfrm>
          <a:prstGeom prst="round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200" dirty="0">
                <a:solidFill>
                  <a:schemeClr val="bg1"/>
                </a:solidFill>
              </a:rPr>
              <a:t>wrong</a:t>
            </a:r>
          </a:p>
        </p:txBody>
      </p:sp>
      <p:sp>
        <p:nvSpPr>
          <p:cNvPr id="8" name="Shark Text &amp; Border">
            <a:extLst>
              <a:ext uri="{FF2B5EF4-FFF2-40B4-BE49-F238E27FC236}">
                <a16:creationId xmlns:a16="http://schemas.microsoft.com/office/drawing/2014/main" id="{A5AA85DF-928E-4D9D-BE09-4FFCC068148A}"/>
              </a:ext>
            </a:extLst>
          </p:cNvPr>
          <p:cNvSpPr/>
          <p:nvPr/>
        </p:nvSpPr>
        <p:spPr>
          <a:xfrm>
            <a:off x="6072188" y="3457575"/>
            <a:ext cx="2160587" cy="1620838"/>
          </a:xfrm>
          <a:prstGeom prst="roundRect">
            <a:avLst>
              <a:gd name="adj" fmla="val 8486"/>
            </a:avLst>
          </a:prstGeom>
          <a:solidFill>
            <a:schemeClr val="bg1"/>
          </a:solidFill>
          <a:ln w="28575">
            <a:solidFill>
              <a:srgbClr val="FF7E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>
              <a:defRPr/>
            </a:pPr>
            <a:r>
              <a:rPr lang="en-GB" altLang="en-US" b="1" dirty="0">
                <a:solidFill>
                  <a:schemeClr val="tx1"/>
                </a:solidFill>
              </a:rPr>
              <a:t>shark</a:t>
            </a:r>
          </a:p>
        </p:txBody>
      </p:sp>
      <p:sp>
        <p:nvSpPr>
          <p:cNvPr id="34" name="wrong icon 1">
            <a:extLst>
              <a:ext uri="{FF2B5EF4-FFF2-40B4-BE49-F238E27FC236}">
                <a16:creationId xmlns:a16="http://schemas.microsoft.com/office/drawing/2014/main" id="{5AD1D656-FD1A-406E-B650-8FFD77EABC35}"/>
              </a:ext>
            </a:extLst>
          </p:cNvPr>
          <p:cNvSpPr/>
          <p:nvPr/>
        </p:nvSpPr>
        <p:spPr>
          <a:xfrm>
            <a:off x="6072188" y="5089525"/>
            <a:ext cx="2160587" cy="479425"/>
          </a:xfrm>
          <a:prstGeom prst="round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200" dirty="0">
                <a:solidFill>
                  <a:schemeClr val="bg1"/>
                </a:solidFill>
              </a:rPr>
              <a:t>wrong</a:t>
            </a:r>
          </a:p>
        </p:txBody>
      </p:sp>
      <p:pic>
        <p:nvPicPr>
          <p:cNvPr id="11277" name="Shark Ico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38125" flipH="1">
            <a:off x="6135688" y="4044950"/>
            <a:ext cx="1684337" cy="73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wrong text and border 2">
            <a:extLst>
              <a:ext uri="{FF2B5EF4-FFF2-40B4-BE49-F238E27FC236}">
                <a16:creationId xmlns:a16="http://schemas.microsoft.com/office/drawing/2014/main" id="{DBB9537A-6569-4E01-8A60-248E9EE4A21C}"/>
              </a:ext>
            </a:extLst>
          </p:cNvPr>
          <p:cNvSpPr/>
          <p:nvPr/>
        </p:nvSpPr>
        <p:spPr>
          <a:xfrm>
            <a:off x="906463" y="5094288"/>
            <a:ext cx="2162175" cy="479425"/>
          </a:xfrm>
          <a:prstGeom prst="round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200" dirty="0">
                <a:solidFill>
                  <a:schemeClr val="bg1"/>
                </a:solidFill>
              </a:rPr>
              <a:t>wrong</a:t>
            </a:r>
          </a:p>
        </p:txBody>
      </p:sp>
      <p:sp>
        <p:nvSpPr>
          <p:cNvPr id="11" name="Grass Text &amp; Border">
            <a:extLst>
              <a:ext uri="{FF2B5EF4-FFF2-40B4-BE49-F238E27FC236}">
                <a16:creationId xmlns:a16="http://schemas.microsoft.com/office/drawing/2014/main" id="{C6AFD3FE-11FA-44E8-B9D4-AADE0D422559}"/>
              </a:ext>
            </a:extLst>
          </p:cNvPr>
          <p:cNvSpPr/>
          <p:nvPr/>
        </p:nvSpPr>
        <p:spPr>
          <a:xfrm>
            <a:off x="911225" y="3457575"/>
            <a:ext cx="2160588" cy="1620838"/>
          </a:xfrm>
          <a:prstGeom prst="roundRect">
            <a:avLst>
              <a:gd name="adj" fmla="val 8486"/>
            </a:avLst>
          </a:prstGeom>
          <a:solidFill>
            <a:schemeClr val="bg1"/>
          </a:solidFill>
          <a:ln w="28575">
            <a:solidFill>
              <a:srgbClr val="FF7E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>
              <a:defRPr/>
            </a:pPr>
            <a:r>
              <a:rPr lang="en-GB" altLang="en-US" b="1" dirty="0">
                <a:solidFill>
                  <a:schemeClr val="tx1"/>
                </a:solidFill>
              </a:rPr>
              <a:t>grass</a:t>
            </a:r>
          </a:p>
        </p:txBody>
      </p:sp>
      <p:sp>
        <p:nvSpPr>
          <p:cNvPr id="36" name="wrong icon 2">
            <a:extLst>
              <a:ext uri="{FF2B5EF4-FFF2-40B4-BE49-F238E27FC236}">
                <a16:creationId xmlns:a16="http://schemas.microsoft.com/office/drawing/2014/main" id="{1C6170BE-5A69-4A5C-A6F4-ADE51EE747B1}"/>
              </a:ext>
            </a:extLst>
          </p:cNvPr>
          <p:cNvSpPr/>
          <p:nvPr/>
        </p:nvSpPr>
        <p:spPr>
          <a:xfrm>
            <a:off x="911225" y="5089525"/>
            <a:ext cx="2162175" cy="479425"/>
          </a:xfrm>
          <a:prstGeom prst="round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200" dirty="0">
                <a:solidFill>
                  <a:schemeClr val="bg1"/>
                </a:solidFill>
              </a:rPr>
              <a:t>wrong</a:t>
            </a:r>
          </a:p>
        </p:txBody>
      </p:sp>
      <p:pic>
        <p:nvPicPr>
          <p:cNvPr id="37" name="grass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6950" y="3722688"/>
            <a:ext cx="1049338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12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27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12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276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 nodeType="clickPar">
                      <p:stCondLst>
                        <p:cond delay="0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 nodeType="clickPar">
                      <p:stCondLst>
                        <p:cond delay="0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</p:childTnLst>
        </p:cTn>
      </p:par>
    </p:tnLst>
    <p:bldLst>
      <p:bldP spid="32" grpId="0" animBg="1"/>
      <p:bldP spid="31" grpId="0" animBg="1"/>
      <p:bldP spid="33" grpId="0" animBg="1"/>
      <p:bldP spid="34" grpId="0" animBg="1"/>
      <p:bldP spid="35" grpId="0" animBg="1"/>
      <p:bldP spid="3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ight Arrow 21">
            <a:hlinkClick r:id="rId2" action="ppaction://hlinksldjump"/>
            <a:extLst>
              <a:ext uri="{FF2B5EF4-FFF2-40B4-BE49-F238E27FC236}">
                <a16:creationId xmlns:a16="http://schemas.microsoft.com/office/drawing/2014/main" id="{6FFAD2EA-62FF-4EF7-83C7-33C8DAC7202B}"/>
              </a:ext>
            </a:extLst>
          </p:cNvPr>
          <p:cNvSpPr/>
          <p:nvPr/>
        </p:nvSpPr>
        <p:spPr>
          <a:xfrm>
            <a:off x="8232775" y="5938838"/>
            <a:ext cx="195263" cy="300037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3" name="Right Arrow 22">
            <a:hlinkClick r:id="rId3" action="ppaction://hlinksldjump"/>
            <a:extLst>
              <a:ext uri="{FF2B5EF4-FFF2-40B4-BE49-F238E27FC236}">
                <a16:creationId xmlns:a16="http://schemas.microsoft.com/office/drawing/2014/main" id="{9B2CBF06-3676-4741-A735-1D484B1E1F07}"/>
              </a:ext>
            </a:extLst>
          </p:cNvPr>
          <p:cNvSpPr/>
          <p:nvPr/>
        </p:nvSpPr>
        <p:spPr>
          <a:xfrm flipH="1">
            <a:off x="715963" y="5938838"/>
            <a:ext cx="195262" cy="300037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" name="Title">
            <a:extLst>
              <a:ext uri="{FF2B5EF4-FFF2-40B4-BE49-F238E27FC236}">
                <a16:creationId xmlns:a16="http://schemas.microsoft.com/office/drawing/2014/main" id="{C7681B7E-A544-49EE-9786-AF9C20C24956}"/>
              </a:ext>
            </a:extLst>
          </p:cNvPr>
          <p:cNvSpPr/>
          <p:nvPr/>
        </p:nvSpPr>
        <p:spPr>
          <a:xfrm>
            <a:off x="1682750" y="1366838"/>
            <a:ext cx="5753100" cy="993775"/>
          </a:xfrm>
          <a:prstGeom prst="roundRect">
            <a:avLst>
              <a:gd name="adj" fmla="val 11555"/>
            </a:avLst>
          </a:prstGeom>
          <a:solidFill>
            <a:schemeClr val="bg1"/>
          </a:solidFill>
          <a:ln w="28575">
            <a:solidFill>
              <a:srgbClr val="FAB00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en-US" sz="3600" b="1" dirty="0">
                <a:solidFill>
                  <a:srgbClr val="242424"/>
                </a:solidFill>
              </a:rPr>
              <a:t>What does a lion eat?</a:t>
            </a:r>
            <a:endParaRPr lang="en-GB" sz="3600" b="1" dirty="0">
              <a:solidFill>
                <a:srgbClr val="242424"/>
              </a:solidFill>
            </a:endParaRPr>
          </a:p>
        </p:txBody>
      </p:sp>
      <p:pic>
        <p:nvPicPr>
          <p:cNvPr id="13317" name="Lio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200" y="706438"/>
            <a:ext cx="2560638" cy="207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" name="wrong text and border1">
            <a:extLst>
              <a:ext uri="{FF2B5EF4-FFF2-40B4-BE49-F238E27FC236}">
                <a16:creationId xmlns:a16="http://schemas.microsoft.com/office/drawing/2014/main" id="{04F51ECD-188F-4369-AB02-2A0D83C3A810}"/>
              </a:ext>
            </a:extLst>
          </p:cNvPr>
          <p:cNvSpPr/>
          <p:nvPr/>
        </p:nvSpPr>
        <p:spPr>
          <a:xfrm>
            <a:off x="906463" y="5094288"/>
            <a:ext cx="2162175" cy="479425"/>
          </a:xfrm>
          <a:prstGeom prst="round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200" dirty="0">
                <a:solidFill>
                  <a:schemeClr val="bg1"/>
                </a:solidFill>
              </a:rPr>
              <a:t>wrong</a:t>
            </a:r>
          </a:p>
        </p:txBody>
      </p:sp>
      <p:sp>
        <p:nvSpPr>
          <p:cNvPr id="7" name="Fish Text &amp; Border">
            <a:extLst>
              <a:ext uri="{FF2B5EF4-FFF2-40B4-BE49-F238E27FC236}">
                <a16:creationId xmlns:a16="http://schemas.microsoft.com/office/drawing/2014/main" id="{BFBC446A-D0F5-432C-A430-77EF6A1A307D}"/>
              </a:ext>
            </a:extLst>
          </p:cNvPr>
          <p:cNvSpPr/>
          <p:nvPr/>
        </p:nvSpPr>
        <p:spPr>
          <a:xfrm>
            <a:off x="911225" y="3457575"/>
            <a:ext cx="2160588" cy="1620838"/>
          </a:xfrm>
          <a:prstGeom prst="roundRect">
            <a:avLst>
              <a:gd name="adj" fmla="val 8486"/>
            </a:avLst>
          </a:prstGeom>
          <a:solidFill>
            <a:schemeClr val="bg1"/>
          </a:solidFill>
          <a:ln w="28575">
            <a:solidFill>
              <a:srgbClr val="FAB00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>
              <a:lnSpc>
                <a:spcPct val="150000"/>
              </a:lnSpc>
              <a:defRPr/>
            </a:pPr>
            <a:r>
              <a:rPr lang="en-GB" altLang="en-US" b="1" dirty="0">
                <a:solidFill>
                  <a:srgbClr val="242424"/>
                </a:solidFill>
              </a:rPr>
              <a:t>fish</a:t>
            </a:r>
          </a:p>
        </p:txBody>
      </p:sp>
      <p:sp>
        <p:nvSpPr>
          <p:cNvPr id="31" name="wrong icon 1">
            <a:extLst>
              <a:ext uri="{FF2B5EF4-FFF2-40B4-BE49-F238E27FC236}">
                <a16:creationId xmlns:a16="http://schemas.microsoft.com/office/drawing/2014/main" id="{9CA36E0E-DCFE-4864-8BBB-8554D633F1BD}"/>
              </a:ext>
            </a:extLst>
          </p:cNvPr>
          <p:cNvSpPr/>
          <p:nvPr/>
        </p:nvSpPr>
        <p:spPr>
          <a:xfrm>
            <a:off x="911225" y="5089525"/>
            <a:ext cx="2162175" cy="479425"/>
          </a:xfrm>
          <a:prstGeom prst="round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200" dirty="0">
                <a:solidFill>
                  <a:schemeClr val="bg1"/>
                </a:solidFill>
              </a:rPr>
              <a:t>wrong</a:t>
            </a:r>
          </a:p>
        </p:txBody>
      </p:sp>
      <p:pic>
        <p:nvPicPr>
          <p:cNvPr id="12301" name="Fish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9013" y="3570288"/>
            <a:ext cx="1908175" cy="1062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" name="wrong text and border 2">
            <a:extLst>
              <a:ext uri="{FF2B5EF4-FFF2-40B4-BE49-F238E27FC236}">
                <a16:creationId xmlns:a16="http://schemas.microsoft.com/office/drawing/2014/main" id="{A9C3DCAB-E6ED-4A96-81BE-48A843CC7F0F}"/>
              </a:ext>
            </a:extLst>
          </p:cNvPr>
          <p:cNvSpPr/>
          <p:nvPr/>
        </p:nvSpPr>
        <p:spPr>
          <a:xfrm>
            <a:off x="3490913" y="5089525"/>
            <a:ext cx="2162175" cy="479425"/>
          </a:xfrm>
          <a:prstGeom prst="round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200" dirty="0">
                <a:solidFill>
                  <a:schemeClr val="bg1"/>
                </a:solidFill>
              </a:rPr>
              <a:t>wrong</a:t>
            </a:r>
          </a:p>
        </p:txBody>
      </p:sp>
      <p:sp>
        <p:nvSpPr>
          <p:cNvPr id="9" name="Grasshopper Text &amp; Border">
            <a:extLst>
              <a:ext uri="{FF2B5EF4-FFF2-40B4-BE49-F238E27FC236}">
                <a16:creationId xmlns:a16="http://schemas.microsoft.com/office/drawing/2014/main" id="{9BC15C68-3909-4A70-AC34-02DBAF52C7F8}"/>
              </a:ext>
            </a:extLst>
          </p:cNvPr>
          <p:cNvSpPr/>
          <p:nvPr/>
        </p:nvSpPr>
        <p:spPr>
          <a:xfrm>
            <a:off x="3492500" y="3457575"/>
            <a:ext cx="2159000" cy="1620838"/>
          </a:xfrm>
          <a:prstGeom prst="roundRect">
            <a:avLst>
              <a:gd name="adj" fmla="val 8486"/>
            </a:avLst>
          </a:prstGeom>
          <a:solidFill>
            <a:schemeClr val="bg1"/>
          </a:solidFill>
          <a:ln w="28575">
            <a:solidFill>
              <a:srgbClr val="FAB00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>
              <a:lnSpc>
                <a:spcPct val="200000"/>
              </a:lnSpc>
              <a:defRPr/>
            </a:pPr>
            <a:r>
              <a:rPr lang="en-GB" altLang="en-US" b="1" dirty="0">
                <a:solidFill>
                  <a:schemeClr val="tx1"/>
                </a:solidFill>
              </a:rPr>
              <a:t>grasshopper</a:t>
            </a:r>
          </a:p>
        </p:txBody>
      </p:sp>
      <p:sp>
        <p:nvSpPr>
          <p:cNvPr id="34" name="wrong icon 2">
            <a:extLst>
              <a:ext uri="{FF2B5EF4-FFF2-40B4-BE49-F238E27FC236}">
                <a16:creationId xmlns:a16="http://schemas.microsoft.com/office/drawing/2014/main" id="{3C2FFDD5-ACA9-47F1-8185-2F8952CA0837}"/>
              </a:ext>
            </a:extLst>
          </p:cNvPr>
          <p:cNvSpPr/>
          <p:nvPr/>
        </p:nvSpPr>
        <p:spPr>
          <a:xfrm>
            <a:off x="3490913" y="5089525"/>
            <a:ext cx="2162175" cy="479425"/>
          </a:xfrm>
          <a:prstGeom prst="round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200" dirty="0">
                <a:solidFill>
                  <a:schemeClr val="bg1"/>
                </a:solidFill>
              </a:rPr>
              <a:t>wrong</a:t>
            </a:r>
          </a:p>
        </p:txBody>
      </p:sp>
      <p:pic>
        <p:nvPicPr>
          <p:cNvPr id="12300" name="Grasshopper Ico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8713" y="3570288"/>
            <a:ext cx="1863725" cy="1062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" name="correct text and border">
            <a:hlinkClick r:id="rId3" action="ppaction://hlinksldjump"/>
            <a:extLst>
              <a:ext uri="{FF2B5EF4-FFF2-40B4-BE49-F238E27FC236}">
                <a16:creationId xmlns:a16="http://schemas.microsoft.com/office/drawing/2014/main" id="{A5EABBD7-86E7-4D2D-B43E-0BC927FD985C}"/>
              </a:ext>
            </a:extLst>
          </p:cNvPr>
          <p:cNvSpPr/>
          <p:nvPr/>
        </p:nvSpPr>
        <p:spPr>
          <a:xfrm>
            <a:off x="6070600" y="5092700"/>
            <a:ext cx="2160588" cy="481013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200" dirty="0">
                <a:solidFill>
                  <a:srgbClr val="F8F8F8"/>
                </a:solidFill>
              </a:rPr>
              <a:t>correct</a:t>
            </a:r>
          </a:p>
        </p:txBody>
      </p:sp>
      <p:sp>
        <p:nvSpPr>
          <p:cNvPr id="8" name="Zebra Text &amp; Border">
            <a:extLst>
              <a:ext uri="{FF2B5EF4-FFF2-40B4-BE49-F238E27FC236}">
                <a16:creationId xmlns:a16="http://schemas.microsoft.com/office/drawing/2014/main" id="{1D208910-871B-476D-B231-FC3C7779C641}"/>
              </a:ext>
            </a:extLst>
          </p:cNvPr>
          <p:cNvSpPr/>
          <p:nvPr/>
        </p:nvSpPr>
        <p:spPr>
          <a:xfrm>
            <a:off x="6072188" y="3457575"/>
            <a:ext cx="2160587" cy="1620838"/>
          </a:xfrm>
          <a:prstGeom prst="roundRect">
            <a:avLst>
              <a:gd name="adj" fmla="val 8486"/>
            </a:avLst>
          </a:prstGeom>
          <a:solidFill>
            <a:schemeClr val="bg1"/>
          </a:solidFill>
          <a:ln w="28575">
            <a:solidFill>
              <a:srgbClr val="FAB00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>
              <a:lnSpc>
                <a:spcPct val="150000"/>
              </a:lnSpc>
              <a:defRPr/>
            </a:pPr>
            <a:r>
              <a:rPr lang="en-GB" altLang="en-US" b="1" dirty="0">
                <a:solidFill>
                  <a:schemeClr val="tx1"/>
                </a:solidFill>
              </a:rPr>
              <a:t>zebra</a:t>
            </a:r>
          </a:p>
        </p:txBody>
      </p:sp>
      <p:sp>
        <p:nvSpPr>
          <p:cNvPr id="35" name="correct icon">
            <a:extLst>
              <a:ext uri="{FF2B5EF4-FFF2-40B4-BE49-F238E27FC236}">
                <a16:creationId xmlns:a16="http://schemas.microsoft.com/office/drawing/2014/main" id="{ECB264CF-0948-4BBE-BB76-8D3D714BC91C}"/>
              </a:ext>
            </a:extLst>
          </p:cNvPr>
          <p:cNvSpPr/>
          <p:nvPr/>
        </p:nvSpPr>
        <p:spPr>
          <a:xfrm>
            <a:off x="6070600" y="5089525"/>
            <a:ext cx="2160588" cy="481013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200" dirty="0">
                <a:solidFill>
                  <a:srgbClr val="F8F8F8"/>
                </a:solidFill>
              </a:rPr>
              <a:t>correct</a:t>
            </a:r>
          </a:p>
        </p:txBody>
      </p:sp>
      <p:pic>
        <p:nvPicPr>
          <p:cNvPr id="12293" name="Zebra Ico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9838" y="3567113"/>
            <a:ext cx="1679575" cy="1116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2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29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23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30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23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 nodeType="clickPar">
                      <p:stCondLst>
                        <p:cond delay="0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301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 nodeType="clickPar">
                      <p:stCondLst>
                        <p:cond delay="0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32" grpId="0" animBg="1"/>
      <p:bldP spid="31" grpId="0" animBg="1"/>
      <p:bldP spid="33" grpId="0" animBg="1"/>
      <p:bldP spid="34" grpId="0" animBg="1"/>
      <p:bldP spid="36" grpId="0" animBg="1"/>
      <p:bldP spid="3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ight Arrow 29">
            <a:hlinkClick r:id="rId2" action="ppaction://hlinksldjump"/>
            <a:extLst>
              <a:ext uri="{FF2B5EF4-FFF2-40B4-BE49-F238E27FC236}">
                <a16:creationId xmlns:a16="http://schemas.microsoft.com/office/drawing/2014/main" id="{B3B83994-957B-4B6A-8022-DAE47E5E3C7B}"/>
              </a:ext>
            </a:extLst>
          </p:cNvPr>
          <p:cNvSpPr/>
          <p:nvPr/>
        </p:nvSpPr>
        <p:spPr>
          <a:xfrm>
            <a:off x="8232775" y="5938838"/>
            <a:ext cx="195263" cy="300037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1" name="Right Arrow 30">
            <a:hlinkClick r:id="rId3" action="ppaction://hlinksldjump"/>
            <a:extLst>
              <a:ext uri="{FF2B5EF4-FFF2-40B4-BE49-F238E27FC236}">
                <a16:creationId xmlns:a16="http://schemas.microsoft.com/office/drawing/2014/main" id="{13806243-E11B-466E-90F8-B77EDE8FBDA5}"/>
              </a:ext>
            </a:extLst>
          </p:cNvPr>
          <p:cNvSpPr/>
          <p:nvPr/>
        </p:nvSpPr>
        <p:spPr>
          <a:xfrm flipH="1">
            <a:off x="715963" y="5938838"/>
            <a:ext cx="195262" cy="300037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" name="Title">
            <a:extLst>
              <a:ext uri="{FF2B5EF4-FFF2-40B4-BE49-F238E27FC236}">
                <a16:creationId xmlns:a16="http://schemas.microsoft.com/office/drawing/2014/main" id="{65E1A635-2FA0-41FB-87DF-098DB417F1C8}"/>
              </a:ext>
            </a:extLst>
          </p:cNvPr>
          <p:cNvSpPr/>
          <p:nvPr/>
        </p:nvSpPr>
        <p:spPr>
          <a:xfrm>
            <a:off x="1692275" y="1366838"/>
            <a:ext cx="5759450" cy="990600"/>
          </a:xfrm>
          <a:prstGeom prst="roundRect">
            <a:avLst>
              <a:gd name="adj" fmla="val 11555"/>
            </a:avLst>
          </a:prstGeom>
          <a:solidFill>
            <a:schemeClr val="bg1"/>
          </a:solidFill>
          <a:ln w="28575">
            <a:solidFill>
              <a:srgbClr val="87ABA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en-US" sz="3600" b="1" dirty="0">
                <a:solidFill>
                  <a:srgbClr val="242424"/>
                </a:solidFill>
              </a:rPr>
              <a:t>What does a shark eat?</a:t>
            </a:r>
            <a:endParaRPr lang="en-GB" sz="3600" b="1" dirty="0">
              <a:solidFill>
                <a:srgbClr val="242424"/>
              </a:solidFill>
            </a:endParaRPr>
          </a:p>
        </p:txBody>
      </p:sp>
      <p:pic>
        <p:nvPicPr>
          <p:cNvPr id="14341" name="Shark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460454">
            <a:off x="5567363" y="1412875"/>
            <a:ext cx="3502025" cy="153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correct text &amp; border">
            <a:hlinkClick r:id="rId5" action="ppaction://hlinksldjump"/>
            <a:extLst>
              <a:ext uri="{FF2B5EF4-FFF2-40B4-BE49-F238E27FC236}">
                <a16:creationId xmlns:a16="http://schemas.microsoft.com/office/drawing/2014/main" id="{7337231A-BCBE-4BE5-8DFA-48160F5FDF08}"/>
              </a:ext>
            </a:extLst>
          </p:cNvPr>
          <p:cNvSpPr/>
          <p:nvPr/>
        </p:nvSpPr>
        <p:spPr>
          <a:xfrm>
            <a:off x="911225" y="5089525"/>
            <a:ext cx="2160588" cy="481013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200" dirty="0">
                <a:solidFill>
                  <a:srgbClr val="F8F8F8"/>
                </a:solidFill>
              </a:rPr>
              <a:t>correct</a:t>
            </a:r>
          </a:p>
        </p:txBody>
      </p:sp>
      <p:sp>
        <p:nvSpPr>
          <p:cNvPr id="22" name="Fish Text &amp; Border">
            <a:extLst>
              <a:ext uri="{FF2B5EF4-FFF2-40B4-BE49-F238E27FC236}">
                <a16:creationId xmlns:a16="http://schemas.microsoft.com/office/drawing/2014/main" id="{978A420A-D006-4D88-8F2C-70FBD5D4F04D}"/>
              </a:ext>
            </a:extLst>
          </p:cNvPr>
          <p:cNvSpPr/>
          <p:nvPr/>
        </p:nvSpPr>
        <p:spPr>
          <a:xfrm>
            <a:off x="908050" y="3457575"/>
            <a:ext cx="2160588" cy="1620838"/>
          </a:xfrm>
          <a:prstGeom prst="roundRect">
            <a:avLst>
              <a:gd name="adj" fmla="val 8486"/>
            </a:avLst>
          </a:prstGeom>
          <a:solidFill>
            <a:schemeClr val="bg1"/>
          </a:solidFill>
          <a:ln w="28575">
            <a:solidFill>
              <a:srgbClr val="87ABA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>
              <a:defRPr/>
            </a:pPr>
            <a:r>
              <a:rPr lang="en-GB" altLang="en-US" b="1" dirty="0">
                <a:solidFill>
                  <a:schemeClr val="tx1"/>
                </a:solidFill>
              </a:rPr>
              <a:t>fish</a:t>
            </a:r>
          </a:p>
        </p:txBody>
      </p:sp>
      <p:sp>
        <p:nvSpPr>
          <p:cNvPr id="18" name="correct icon">
            <a:extLst>
              <a:ext uri="{FF2B5EF4-FFF2-40B4-BE49-F238E27FC236}">
                <a16:creationId xmlns:a16="http://schemas.microsoft.com/office/drawing/2014/main" id="{1EBC1F44-B72E-487C-8A9C-4FC7271428B3}"/>
              </a:ext>
            </a:extLst>
          </p:cNvPr>
          <p:cNvSpPr/>
          <p:nvPr/>
        </p:nvSpPr>
        <p:spPr>
          <a:xfrm>
            <a:off x="911225" y="5086350"/>
            <a:ext cx="2160588" cy="481013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200" dirty="0">
                <a:solidFill>
                  <a:srgbClr val="F8F8F8"/>
                </a:solidFill>
              </a:rPr>
              <a:t>correct</a:t>
            </a:r>
          </a:p>
        </p:txBody>
      </p:sp>
      <p:pic>
        <p:nvPicPr>
          <p:cNvPr id="13325" name="Fish Ico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6313" y="3894138"/>
            <a:ext cx="1258887" cy="70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correct icon 2">
            <a:hlinkClick r:id="rId5" action="ppaction://hlinksldjump"/>
            <a:extLst>
              <a:ext uri="{FF2B5EF4-FFF2-40B4-BE49-F238E27FC236}">
                <a16:creationId xmlns:a16="http://schemas.microsoft.com/office/drawing/2014/main" id="{B29D1E91-DE82-402D-89FB-967E4E7B7505}"/>
              </a:ext>
            </a:extLst>
          </p:cNvPr>
          <p:cNvSpPr/>
          <p:nvPr/>
        </p:nvSpPr>
        <p:spPr>
          <a:xfrm>
            <a:off x="908050" y="5092700"/>
            <a:ext cx="2160588" cy="481013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200" dirty="0">
                <a:solidFill>
                  <a:srgbClr val="F8F8F8"/>
                </a:solidFill>
              </a:rPr>
              <a:t>correct</a:t>
            </a:r>
          </a:p>
        </p:txBody>
      </p:sp>
      <p:pic>
        <p:nvPicPr>
          <p:cNvPr id="13327" name="Baby Fish Ico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4340225"/>
            <a:ext cx="55403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wrong text &amp; border 2">
            <a:extLst>
              <a:ext uri="{FF2B5EF4-FFF2-40B4-BE49-F238E27FC236}">
                <a16:creationId xmlns:a16="http://schemas.microsoft.com/office/drawing/2014/main" id="{5BD3E309-F8EF-406F-8CC7-F602BE298BD1}"/>
              </a:ext>
            </a:extLst>
          </p:cNvPr>
          <p:cNvSpPr/>
          <p:nvPr/>
        </p:nvSpPr>
        <p:spPr>
          <a:xfrm>
            <a:off x="3490913" y="5089525"/>
            <a:ext cx="2162175" cy="479425"/>
          </a:xfrm>
          <a:prstGeom prst="round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200" dirty="0">
                <a:solidFill>
                  <a:schemeClr val="bg1"/>
                </a:solidFill>
              </a:rPr>
              <a:t>wrong</a:t>
            </a:r>
          </a:p>
        </p:txBody>
      </p:sp>
      <p:sp>
        <p:nvSpPr>
          <p:cNvPr id="9" name="Rabbits Text &amp; Border">
            <a:extLst>
              <a:ext uri="{FF2B5EF4-FFF2-40B4-BE49-F238E27FC236}">
                <a16:creationId xmlns:a16="http://schemas.microsoft.com/office/drawing/2014/main" id="{5E51DC82-7BB4-4DD6-948D-7CCC820E572D}"/>
              </a:ext>
            </a:extLst>
          </p:cNvPr>
          <p:cNvSpPr/>
          <p:nvPr/>
        </p:nvSpPr>
        <p:spPr>
          <a:xfrm>
            <a:off x="3492500" y="3457575"/>
            <a:ext cx="2159000" cy="1620838"/>
          </a:xfrm>
          <a:prstGeom prst="roundRect">
            <a:avLst>
              <a:gd name="adj" fmla="val 8486"/>
            </a:avLst>
          </a:prstGeom>
          <a:solidFill>
            <a:schemeClr val="bg1"/>
          </a:solidFill>
          <a:ln w="28575">
            <a:solidFill>
              <a:srgbClr val="87ABA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>
              <a:defRPr/>
            </a:pPr>
            <a:r>
              <a:rPr lang="en-GB" altLang="en-US" b="1" dirty="0">
                <a:solidFill>
                  <a:schemeClr val="tx1"/>
                </a:solidFill>
              </a:rPr>
              <a:t>rabbits</a:t>
            </a:r>
          </a:p>
        </p:txBody>
      </p:sp>
      <p:sp>
        <p:nvSpPr>
          <p:cNvPr id="25" name="wrong icon 2">
            <a:extLst>
              <a:ext uri="{FF2B5EF4-FFF2-40B4-BE49-F238E27FC236}">
                <a16:creationId xmlns:a16="http://schemas.microsoft.com/office/drawing/2014/main" id="{6D4B5AE9-7817-4D78-A2FF-1804AD3A4F96}"/>
              </a:ext>
            </a:extLst>
          </p:cNvPr>
          <p:cNvSpPr/>
          <p:nvPr/>
        </p:nvSpPr>
        <p:spPr>
          <a:xfrm>
            <a:off x="3490913" y="5089525"/>
            <a:ext cx="2162175" cy="479425"/>
          </a:xfrm>
          <a:prstGeom prst="round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200" dirty="0">
                <a:solidFill>
                  <a:schemeClr val="bg1"/>
                </a:solidFill>
              </a:rPr>
              <a:t>wrong</a:t>
            </a:r>
          </a:p>
        </p:txBody>
      </p:sp>
      <p:pic>
        <p:nvPicPr>
          <p:cNvPr id="13326" name="Rabbits Icon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2188" y="3679825"/>
            <a:ext cx="1327150" cy="1293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wrong text &amp; border 2">
            <a:extLst>
              <a:ext uri="{FF2B5EF4-FFF2-40B4-BE49-F238E27FC236}">
                <a16:creationId xmlns:a16="http://schemas.microsoft.com/office/drawing/2014/main" id="{95E34DAB-CC1D-4C06-9134-7E7DEEEA8FFD}"/>
              </a:ext>
            </a:extLst>
          </p:cNvPr>
          <p:cNvSpPr/>
          <p:nvPr/>
        </p:nvSpPr>
        <p:spPr>
          <a:xfrm>
            <a:off x="6072188" y="5089525"/>
            <a:ext cx="2160587" cy="479425"/>
          </a:xfrm>
          <a:prstGeom prst="round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200" dirty="0">
                <a:solidFill>
                  <a:schemeClr val="bg1"/>
                </a:solidFill>
              </a:rPr>
              <a:t>wrong</a:t>
            </a:r>
          </a:p>
        </p:txBody>
      </p:sp>
      <p:sp>
        <p:nvSpPr>
          <p:cNvPr id="19" name="Grass Text &amp; Border">
            <a:extLst>
              <a:ext uri="{FF2B5EF4-FFF2-40B4-BE49-F238E27FC236}">
                <a16:creationId xmlns:a16="http://schemas.microsoft.com/office/drawing/2014/main" id="{7C32CAF7-3C47-4E45-A1CC-18E887D5C683}"/>
              </a:ext>
            </a:extLst>
          </p:cNvPr>
          <p:cNvSpPr/>
          <p:nvPr/>
        </p:nvSpPr>
        <p:spPr>
          <a:xfrm>
            <a:off x="6072188" y="3457575"/>
            <a:ext cx="2160587" cy="1620838"/>
          </a:xfrm>
          <a:prstGeom prst="roundRect">
            <a:avLst>
              <a:gd name="adj" fmla="val 8486"/>
            </a:avLst>
          </a:prstGeom>
          <a:solidFill>
            <a:schemeClr val="bg1"/>
          </a:solidFill>
          <a:ln w="28575">
            <a:solidFill>
              <a:srgbClr val="87ABA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>
              <a:defRPr/>
            </a:pPr>
            <a:r>
              <a:rPr lang="en-GB" altLang="en-US" b="1" dirty="0">
                <a:solidFill>
                  <a:schemeClr val="tx1"/>
                </a:solidFill>
              </a:rPr>
              <a:t>grass</a:t>
            </a:r>
          </a:p>
        </p:txBody>
      </p:sp>
      <p:sp>
        <p:nvSpPr>
          <p:cNvPr id="23" name="wrong icon 1">
            <a:extLst>
              <a:ext uri="{FF2B5EF4-FFF2-40B4-BE49-F238E27FC236}">
                <a16:creationId xmlns:a16="http://schemas.microsoft.com/office/drawing/2014/main" id="{82C17589-E5DD-48DB-8797-3E4A81285381}"/>
              </a:ext>
            </a:extLst>
          </p:cNvPr>
          <p:cNvSpPr/>
          <p:nvPr/>
        </p:nvSpPr>
        <p:spPr>
          <a:xfrm>
            <a:off x="6072188" y="5089525"/>
            <a:ext cx="2160587" cy="479425"/>
          </a:xfrm>
          <a:prstGeom prst="round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200" dirty="0">
                <a:solidFill>
                  <a:schemeClr val="bg1"/>
                </a:solidFill>
              </a:rPr>
              <a:t>wrong</a:t>
            </a:r>
          </a:p>
        </p:txBody>
      </p:sp>
      <p:pic>
        <p:nvPicPr>
          <p:cNvPr id="13322" name="Grass Icon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2188" y="3690938"/>
            <a:ext cx="1249362" cy="1282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3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32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33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32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33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 nodeType="clickPar">
                      <p:stCondLst>
                        <p:cond delay="0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327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33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 nodeType="clickPar">
                      <p:stCondLst>
                        <p:cond delay="0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325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20" grpId="0" animBg="1"/>
      <p:bldP spid="18" grpId="0" animBg="1"/>
      <p:bldP spid="26" grpId="0" animBg="1"/>
      <p:bldP spid="24" grpId="0" animBg="1"/>
      <p:bldP spid="25" grpId="0" animBg="1"/>
      <p:bldP spid="21" grpId="0" animBg="1"/>
      <p:bldP spid="2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B9D7C9EA-194A-4010-96E9-45D084F8AE0B}"/>
              </a:ext>
            </a:extLst>
          </p:cNvPr>
          <p:cNvSpPr/>
          <p:nvPr/>
        </p:nvSpPr>
        <p:spPr>
          <a:xfrm>
            <a:off x="911225" y="1039813"/>
            <a:ext cx="7321550" cy="1377950"/>
          </a:xfrm>
          <a:prstGeom prst="roundRect">
            <a:avLst>
              <a:gd name="adj" fmla="val 11555"/>
            </a:avLst>
          </a:prstGeom>
          <a:solidFill>
            <a:schemeClr val="bg1"/>
          </a:solidFill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en-US" sz="3600" b="1" dirty="0">
                <a:solidFill>
                  <a:srgbClr val="242424"/>
                </a:solidFill>
              </a:rPr>
              <a:t>This is a food chain.</a:t>
            </a:r>
            <a:endParaRPr lang="en-GB" sz="3600" b="1" dirty="0">
              <a:solidFill>
                <a:srgbClr val="242424"/>
              </a:solidFill>
            </a:endParaRPr>
          </a:p>
        </p:txBody>
      </p:sp>
      <p:sp>
        <p:nvSpPr>
          <p:cNvPr id="14" name="Right Arrow 13">
            <a:hlinkClick r:id="rId2" action="ppaction://hlinksldjump"/>
            <a:extLst>
              <a:ext uri="{FF2B5EF4-FFF2-40B4-BE49-F238E27FC236}">
                <a16:creationId xmlns:a16="http://schemas.microsoft.com/office/drawing/2014/main" id="{44C0B18C-2759-4A00-ACBF-DC32E42EC2E7}"/>
              </a:ext>
            </a:extLst>
          </p:cNvPr>
          <p:cNvSpPr/>
          <p:nvPr/>
        </p:nvSpPr>
        <p:spPr>
          <a:xfrm>
            <a:off x="8232775" y="5938838"/>
            <a:ext cx="195263" cy="300037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5" name="Right Arrow 14">
            <a:hlinkClick r:id="rId3" action="ppaction://hlinksldjump"/>
            <a:extLst>
              <a:ext uri="{FF2B5EF4-FFF2-40B4-BE49-F238E27FC236}">
                <a16:creationId xmlns:a16="http://schemas.microsoft.com/office/drawing/2014/main" id="{FDD9A3D2-74A9-410F-95A1-347B41C76175}"/>
              </a:ext>
            </a:extLst>
          </p:cNvPr>
          <p:cNvSpPr/>
          <p:nvPr/>
        </p:nvSpPr>
        <p:spPr>
          <a:xfrm flipH="1">
            <a:off x="715963" y="5938838"/>
            <a:ext cx="195262" cy="300037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089E6B3D-EA39-4E94-B362-252E8116A78D}"/>
              </a:ext>
            </a:extLst>
          </p:cNvPr>
          <p:cNvSpPr/>
          <p:nvPr/>
        </p:nvSpPr>
        <p:spPr bwMode="auto">
          <a:xfrm>
            <a:off x="911225" y="3735388"/>
            <a:ext cx="2160588" cy="1619250"/>
          </a:xfrm>
          <a:prstGeom prst="roundRect">
            <a:avLst>
              <a:gd name="adj" fmla="val 8486"/>
            </a:avLst>
          </a:prstGeom>
          <a:solidFill>
            <a:schemeClr val="bg1"/>
          </a:solidFill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>
              <a:lnSpc>
                <a:spcPct val="150000"/>
              </a:lnSpc>
              <a:defRPr/>
            </a:pPr>
            <a:r>
              <a:rPr lang="en-GB" dirty="0">
                <a:solidFill>
                  <a:srgbClr val="242424"/>
                </a:solidFill>
              </a:rPr>
              <a:t>seeds</a:t>
            </a:r>
          </a:p>
        </p:txBody>
      </p: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7D656250-0E8D-49DD-8960-D57E660AC869}"/>
              </a:ext>
            </a:extLst>
          </p:cNvPr>
          <p:cNvSpPr/>
          <p:nvPr/>
        </p:nvSpPr>
        <p:spPr bwMode="auto">
          <a:xfrm>
            <a:off x="6072188" y="3735388"/>
            <a:ext cx="2160587" cy="1619250"/>
          </a:xfrm>
          <a:prstGeom prst="roundRect">
            <a:avLst>
              <a:gd name="adj" fmla="val 8486"/>
            </a:avLst>
          </a:prstGeom>
          <a:solidFill>
            <a:schemeClr val="bg1"/>
          </a:solidFill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>
              <a:lnSpc>
                <a:spcPct val="150000"/>
              </a:lnSpc>
              <a:defRPr/>
            </a:pPr>
            <a:r>
              <a:rPr lang="en-GB" dirty="0">
                <a:solidFill>
                  <a:srgbClr val="242424"/>
                </a:solidFill>
              </a:rPr>
              <a:t>fox</a:t>
            </a:r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2D6C96CF-FDE8-4F9E-9EC5-82F5075866D1}"/>
              </a:ext>
            </a:extLst>
          </p:cNvPr>
          <p:cNvSpPr/>
          <p:nvPr/>
        </p:nvSpPr>
        <p:spPr bwMode="auto">
          <a:xfrm>
            <a:off x="3492500" y="3735388"/>
            <a:ext cx="2159000" cy="1619250"/>
          </a:xfrm>
          <a:prstGeom prst="roundRect">
            <a:avLst>
              <a:gd name="adj" fmla="val 8486"/>
            </a:avLst>
          </a:prstGeom>
          <a:solidFill>
            <a:schemeClr val="bg1"/>
          </a:solidFill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>
              <a:lnSpc>
                <a:spcPct val="150000"/>
              </a:lnSpc>
              <a:defRPr/>
            </a:pPr>
            <a:r>
              <a:rPr lang="en-GB" dirty="0">
                <a:solidFill>
                  <a:srgbClr val="242424"/>
                </a:solidFill>
              </a:rPr>
              <a:t>shrew</a:t>
            </a:r>
          </a:p>
        </p:txBody>
      </p:sp>
      <p:pic>
        <p:nvPicPr>
          <p:cNvPr id="15368" name="Picture 2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1275" y="3940175"/>
            <a:ext cx="1398588" cy="1027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9" name="Picture 2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3675" y="3871913"/>
            <a:ext cx="1079500" cy="10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0" name="Picture 3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7800" y="3902075"/>
            <a:ext cx="1581150" cy="1090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E45A5DEA-67E4-4752-8548-8EFA94CA20C9}"/>
              </a:ext>
            </a:extLst>
          </p:cNvPr>
          <p:cNvSpPr/>
          <p:nvPr/>
        </p:nvSpPr>
        <p:spPr>
          <a:xfrm>
            <a:off x="911225" y="1039813"/>
            <a:ext cx="7321550" cy="1377950"/>
          </a:xfrm>
          <a:prstGeom prst="roundRect">
            <a:avLst>
              <a:gd name="adj" fmla="val 11555"/>
            </a:avLst>
          </a:prstGeom>
          <a:solidFill>
            <a:schemeClr val="bg1"/>
          </a:solidFill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altLang="en-US" sz="3600" b="1" dirty="0">
              <a:solidFill>
                <a:srgbClr val="242424"/>
              </a:solidFill>
              <a:ea typeface="Twinkl" pitchFamily="2" charset="0"/>
              <a:cs typeface="Twinkl" pitchFamily="2" charset="0"/>
            </a:endParaRP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3439422B-5A3A-431A-ABD8-6AA76F079687}"/>
              </a:ext>
            </a:extLst>
          </p:cNvPr>
          <p:cNvSpPr/>
          <p:nvPr/>
        </p:nvSpPr>
        <p:spPr bwMode="auto">
          <a:xfrm>
            <a:off x="911225" y="3735388"/>
            <a:ext cx="2160588" cy="1619250"/>
          </a:xfrm>
          <a:prstGeom prst="roundRect">
            <a:avLst>
              <a:gd name="adj" fmla="val 8486"/>
            </a:avLst>
          </a:prstGeom>
          <a:solidFill>
            <a:schemeClr val="bg1"/>
          </a:solidFill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>
              <a:lnSpc>
                <a:spcPct val="150000"/>
              </a:lnSpc>
              <a:defRPr/>
            </a:pPr>
            <a:r>
              <a:rPr lang="en-GB" dirty="0">
                <a:solidFill>
                  <a:srgbClr val="242424"/>
                </a:solidFill>
              </a:rPr>
              <a:t>seeds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D8F7FD1F-20B7-4BE8-88D9-BF7AE9204E7E}"/>
              </a:ext>
            </a:extLst>
          </p:cNvPr>
          <p:cNvSpPr/>
          <p:nvPr/>
        </p:nvSpPr>
        <p:spPr bwMode="auto">
          <a:xfrm>
            <a:off x="6072188" y="3735388"/>
            <a:ext cx="2160587" cy="1619250"/>
          </a:xfrm>
          <a:prstGeom prst="roundRect">
            <a:avLst>
              <a:gd name="adj" fmla="val 8486"/>
            </a:avLst>
          </a:prstGeom>
          <a:solidFill>
            <a:schemeClr val="bg1"/>
          </a:solidFill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>
              <a:lnSpc>
                <a:spcPct val="150000"/>
              </a:lnSpc>
              <a:defRPr/>
            </a:pPr>
            <a:r>
              <a:rPr lang="en-GB" dirty="0">
                <a:solidFill>
                  <a:srgbClr val="242424"/>
                </a:solidFill>
              </a:rPr>
              <a:t>fox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DEAE3124-B2E0-418F-A095-B8CB50D0394D}"/>
              </a:ext>
            </a:extLst>
          </p:cNvPr>
          <p:cNvSpPr/>
          <p:nvPr/>
        </p:nvSpPr>
        <p:spPr bwMode="auto">
          <a:xfrm>
            <a:off x="3492500" y="3735388"/>
            <a:ext cx="2159000" cy="1619250"/>
          </a:xfrm>
          <a:prstGeom prst="roundRect">
            <a:avLst>
              <a:gd name="adj" fmla="val 8486"/>
            </a:avLst>
          </a:prstGeom>
          <a:solidFill>
            <a:schemeClr val="bg1"/>
          </a:solidFill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>
              <a:lnSpc>
                <a:spcPct val="150000"/>
              </a:lnSpc>
              <a:defRPr/>
            </a:pPr>
            <a:r>
              <a:rPr lang="en-GB" dirty="0">
                <a:solidFill>
                  <a:srgbClr val="242424"/>
                </a:solidFill>
              </a:rPr>
              <a:t>shrew</a:t>
            </a:r>
          </a:p>
        </p:txBody>
      </p:sp>
      <p:sp>
        <p:nvSpPr>
          <p:cNvPr id="13" name="Food Chain Arrow 2">
            <a:extLst>
              <a:ext uri="{FF2B5EF4-FFF2-40B4-BE49-F238E27FC236}">
                <a16:creationId xmlns:a16="http://schemas.microsoft.com/office/drawing/2014/main" id="{2F8FF548-09E5-4BE6-9659-80802939EB49}"/>
              </a:ext>
            </a:extLst>
          </p:cNvPr>
          <p:cNvSpPr/>
          <p:nvPr/>
        </p:nvSpPr>
        <p:spPr>
          <a:xfrm>
            <a:off x="5513388" y="4278313"/>
            <a:ext cx="698500" cy="533400"/>
          </a:xfrm>
          <a:prstGeom prst="stripedRightArrow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" name="Food Chain Arrow 1">
            <a:extLst>
              <a:ext uri="{FF2B5EF4-FFF2-40B4-BE49-F238E27FC236}">
                <a16:creationId xmlns:a16="http://schemas.microsoft.com/office/drawing/2014/main" id="{6F74180B-B528-4EE0-A871-F9DF6909369B}"/>
              </a:ext>
            </a:extLst>
          </p:cNvPr>
          <p:cNvSpPr/>
          <p:nvPr/>
        </p:nvSpPr>
        <p:spPr>
          <a:xfrm>
            <a:off x="2973388" y="4278313"/>
            <a:ext cx="698500" cy="533400"/>
          </a:xfrm>
          <a:prstGeom prst="stripedRightArrow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4" name="Right Arrow 13">
            <a:hlinkClick r:id="rId2" action="ppaction://hlinksldjump"/>
            <a:extLst>
              <a:ext uri="{FF2B5EF4-FFF2-40B4-BE49-F238E27FC236}">
                <a16:creationId xmlns:a16="http://schemas.microsoft.com/office/drawing/2014/main" id="{74BD4B03-3167-4405-9CD3-6D82E5DA556B}"/>
              </a:ext>
            </a:extLst>
          </p:cNvPr>
          <p:cNvSpPr/>
          <p:nvPr/>
        </p:nvSpPr>
        <p:spPr>
          <a:xfrm>
            <a:off x="8232775" y="5938838"/>
            <a:ext cx="195263" cy="300037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5" name="Right Arrow 14">
            <a:hlinkClick r:id="rId3" action="ppaction://hlinksldjump"/>
            <a:extLst>
              <a:ext uri="{FF2B5EF4-FFF2-40B4-BE49-F238E27FC236}">
                <a16:creationId xmlns:a16="http://schemas.microsoft.com/office/drawing/2014/main" id="{BC8EFAFA-4BF3-4574-A357-1664F2C3F9CF}"/>
              </a:ext>
            </a:extLst>
          </p:cNvPr>
          <p:cNvSpPr/>
          <p:nvPr/>
        </p:nvSpPr>
        <p:spPr>
          <a:xfrm flipH="1">
            <a:off x="715963" y="5938838"/>
            <a:ext cx="195262" cy="300037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6394" name="Rectangle 2"/>
          <p:cNvSpPr>
            <a:spLocks noChangeArrowheads="1"/>
          </p:cNvSpPr>
          <p:nvPr/>
        </p:nvSpPr>
        <p:spPr bwMode="auto">
          <a:xfrm>
            <a:off x="911225" y="1128713"/>
            <a:ext cx="73215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rgbClr val="242424"/>
                </a:solidFill>
                <a:cs typeface="Twinkl" pitchFamily="2" charset="0"/>
              </a:rPr>
              <a:t>The arrows show the direction the energy is transferred.</a:t>
            </a:r>
            <a:endParaRPr lang="en-GB" altLang="en-US" sz="3600" b="1">
              <a:solidFill>
                <a:srgbClr val="242424"/>
              </a:solidFill>
              <a:cs typeface="Twinkl" pitchFamily="2" charset="0"/>
            </a:endParaRPr>
          </a:p>
        </p:txBody>
      </p:sp>
      <p:pic>
        <p:nvPicPr>
          <p:cNvPr id="16395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1275" y="3940175"/>
            <a:ext cx="1398588" cy="1027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6" name="Picture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3675" y="3871913"/>
            <a:ext cx="1079500" cy="10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7" name="Picture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7800" y="3902075"/>
            <a:ext cx="1581150" cy="1090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Rounded Rectangle 37">
            <a:extLst>
              <a:ext uri="{FF2B5EF4-FFF2-40B4-BE49-F238E27FC236}">
                <a16:creationId xmlns:a16="http://schemas.microsoft.com/office/drawing/2014/main" id="{082FF354-B752-4C6D-A02D-FF9755439136}"/>
              </a:ext>
            </a:extLst>
          </p:cNvPr>
          <p:cNvSpPr/>
          <p:nvPr/>
        </p:nvSpPr>
        <p:spPr>
          <a:xfrm>
            <a:off x="911225" y="1039813"/>
            <a:ext cx="7321550" cy="1377950"/>
          </a:xfrm>
          <a:prstGeom prst="roundRect">
            <a:avLst>
              <a:gd name="adj" fmla="val 11555"/>
            </a:avLst>
          </a:prstGeom>
          <a:solidFill>
            <a:schemeClr val="bg1"/>
          </a:solidFill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en-US" sz="3600" b="1" dirty="0">
                <a:solidFill>
                  <a:srgbClr val="242424"/>
                </a:solidFill>
                <a:ea typeface="Twinkl" pitchFamily="2" charset="0"/>
                <a:cs typeface="Twinkl" pitchFamily="2" charset="0"/>
              </a:rPr>
              <a:t>Which animal is missing from</a:t>
            </a:r>
            <a:br>
              <a:rPr lang="en-US" altLang="en-US" sz="3600" b="1" dirty="0">
                <a:solidFill>
                  <a:srgbClr val="242424"/>
                </a:solidFill>
                <a:ea typeface="Twinkl" pitchFamily="2" charset="0"/>
                <a:cs typeface="Twinkl" pitchFamily="2" charset="0"/>
              </a:rPr>
            </a:br>
            <a:r>
              <a:rPr lang="en-US" altLang="en-US" sz="3600" b="1" dirty="0">
                <a:solidFill>
                  <a:srgbClr val="242424"/>
                </a:solidFill>
                <a:ea typeface="Twinkl" pitchFamily="2" charset="0"/>
                <a:cs typeface="Twinkl" pitchFamily="2" charset="0"/>
              </a:rPr>
              <a:t>this food chain?</a:t>
            </a:r>
            <a:endParaRPr lang="en-GB" altLang="en-US" sz="3600" b="1" dirty="0">
              <a:solidFill>
                <a:srgbClr val="242424"/>
              </a:solidFill>
              <a:ea typeface="Twinkl" pitchFamily="2" charset="0"/>
              <a:cs typeface="Twinkl" pitchFamily="2" charset="0"/>
            </a:endParaRPr>
          </a:p>
        </p:txBody>
      </p:sp>
      <p:sp>
        <p:nvSpPr>
          <p:cNvPr id="28" name="Frog Text &amp; Border">
            <a:extLst>
              <a:ext uri="{FF2B5EF4-FFF2-40B4-BE49-F238E27FC236}">
                <a16:creationId xmlns:a16="http://schemas.microsoft.com/office/drawing/2014/main" id="{7DECAB83-FB17-4324-A1BD-F69415B4A5C2}"/>
              </a:ext>
            </a:extLst>
          </p:cNvPr>
          <p:cNvSpPr/>
          <p:nvPr/>
        </p:nvSpPr>
        <p:spPr>
          <a:xfrm>
            <a:off x="4740275" y="4725988"/>
            <a:ext cx="1646238" cy="1357312"/>
          </a:xfrm>
          <a:prstGeom prst="roundRect">
            <a:avLst>
              <a:gd name="adj" fmla="val 8486"/>
            </a:avLst>
          </a:prstGeom>
          <a:solidFill>
            <a:srgbClr val="FF0000"/>
          </a:solidFill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>
              <a:defRPr/>
            </a:pPr>
            <a:r>
              <a:rPr lang="en-GB" dirty="0">
                <a:solidFill>
                  <a:srgbClr val="242424"/>
                </a:solidFill>
              </a:rPr>
              <a:t>frog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B678BC1B-AC8A-402E-98A4-74A0D228D7DE}"/>
              </a:ext>
            </a:extLst>
          </p:cNvPr>
          <p:cNvSpPr/>
          <p:nvPr/>
        </p:nvSpPr>
        <p:spPr>
          <a:xfrm>
            <a:off x="2776538" y="2925763"/>
            <a:ext cx="1646237" cy="1357312"/>
          </a:xfrm>
          <a:prstGeom prst="roundRect">
            <a:avLst>
              <a:gd name="adj" fmla="val 8486"/>
            </a:avLst>
          </a:prstGeom>
          <a:solidFill>
            <a:schemeClr val="bg1"/>
          </a:solidFill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>
              <a:lnSpc>
                <a:spcPct val="150000"/>
              </a:lnSpc>
              <a:defRPr/>
            </a:pPr>
            <a:r>
              <a:rPr lang="en-GB" dirty="0">
                <a:solidFill>
                  <a:srgbClr val="242424"/>
                </a:solidFill>
              </a:rPr>
              <a:t>grasshopper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CF69B594-A6FB-4A18-8E00-8426E3FA6EF2}"/>
              </a:ext>
            </a:extLst>
          </p:cNvPr>
          <p:cNvSpPr/>
          <p:nvPr/>
        </p:nvSpPr>
        <p:spPr>
          <a:xfrm>
            <a:off x="6704013" y="2925763"/>
            <a:ext cx="1646237" cy="1357312"/>
          </a:xfrm>
          <a:prstGeom prst="roundRect">
            <a:avLst>
              <a:gd name="adj" fmla="val 8486"/>
            </a:avLst>
          </a:prstGeom>
          <a:solidFill>
            <a:schemeClr val="bg1"/>
          </a:solidFill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9000" b="1" dirty="0">
                <a:solidFill>
                  <a:srgbClr val="242424"/>
                </a:solidFill>
              </a:rPr>
              <a:t>?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5A4112D3-811B-4EB6-9EE9-CDC40D96EB39}"/>
              </a:ext>
            </a:extLst>
          </p:cNvPr>
          <p:cNvSpPr/>
          <p:nvPr/>
        </p:nvSpPr>
        <p:spPr>
          <a:xfrm>
            <a:off x="4740275" y="2925763"/>
            <a:ext cx="1646238" cy="1357312"/>
          </a:xfrm>
          <a:prstGeom prst="roundRect">
            <a:avLst>
              <a:gd name="adj" fmla="val 8486"/>
            </a:avLst>
          </a:prstGeom>
          <a:solidFill>
            <a:schemeClr val="bg1"/>
          </a:solidFill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>
              <a:lnSpc>
                <a:spcPct val="150000"/>
              </a:lnSpc>
              <a:defRPr/>
            </a:pPr>
            <a:r>
              <a:rPr lang="en-GB" dirty="0">
                <a:solidFill>
                  <a:srgbClr val="242424"/>
                </a:solidFill>
              </a:rPr>
              <a:t>shrew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3A342469-FB9E-48D2-869A-B87D799DCAE8}"/>
              </a:ext>
            </a:extLst>
          </p:cNvPr>
          <p:cNvSpPr/>
          <p:nvPr/>
        </p:nvSpPr>
        <p:spPr>
          <a:xfrm>
            <a:off x="812800" y="2925763"/>
            <a:ext cx="1646238" cy="1357312"/>
          </a:xfrm>
          <a:prstGeom prst="roundRect">
            <a:avLst>
              <a:gd name="adj" fmla="val 8486"/>
            </a:avLst>
          </a:prstGeom>
          <a:solidFill>
            <a:schemeClr val="bg1"/>
          </a:solidFill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>
              <a:lnSpc>
                <a:spcPct val="150000"/>
              </a:lnSpc>
              <a:defRPr/>
            </a:pPr>
            <a:r>
              <a:rPr lang="en-GB" dirty="0">
                <a:solidFill>
                  <a:srgbClr val="242424"/>
                </a:solidFill>
              </a:rPr>
              <a:t>grass</a:t>
            </a:r>
          </a:p>
        </p:txBody>
      </p:sp>
      <p:sp>
        <p:nvSpPr>
          <p:cNvPr id="15" name="Right Arrow 14">
            <a:hlinkClick r:id="rId2" action="ppaction://hlinksldjump"/>
            <a:extLst>
              <a:ext uri="{FF2B5EF4-FFF2-40B4-BE49-F238E27FC236}">
                <a16:creationId xmlns:a16="http://schemas.microsoft.com/office/drawing/2014/main" id="{ECC46C8F-A4E8-4001-8D4A-8C319644EC7F}"/>
              </a:ext>
            </a:extLst>
          </p:cNvPr>
          <p:cNvSpPr/>
          <p:nvPr/>
        </p:nvSpPr>
        <p:spPr>
          <a:xfrm>
            <a:off x="8232775" y="5938838"/>
            <a:ext cx="195263" cy="300037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6" name="Right Arrow 15">
            <a:hlinkClick r:id="rId3" action="ppaction://hlinksldjump"/>
            <a:extLst>
              <a:ext uri="{FF2B5EF4-FFF2-40B4-BE49-F238E27FC236}">
                <a16:creationId xmlns:a16="http://schemas.microsoft.com/office/drawing/2014/main" id="{D7DDC5FC-A30C-4C97-B9A7-EDB7C69438BE}"/>
              </a:ext>
            </a:extLst>
          </p:cNvPr>
          <p:cNvSpPr/>
          <p:nvPr/>
        </p:nvSpPr>
        <p:spPr>
          <a:xfrm flipH="1">
            <a:off x="715963" y="5938838"/>
            <a:ext cx="195262" cy="300037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7418" name="Grass ico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0625" y="2954338"/>
            <a:ext cx="896938" cy="919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9" name="Grasshopper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5763" y="3040063"/>
            <a:ext cx="1463675" cy="833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0" name="Shrew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3625" y="3171825"/>
            <a:ext cx="13144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2" name="Owl Guess"/>
          <p:cNvGrpSpPr>
            <a:grpSpLocks/>
          </p:cNvGrpSpPr>
          <p:nvPr/>
        </p:nvGrpSpPr>
        <p:grpSpPr bwMode="auto">
          <a:xfrm>
            <a:off x="2776538" y="4730750"/>
            <a:ext cx="1646237" cy="1357313"/>
            <a:chOff x="2776538" y="4730750"/>
            <a:chExt cx="1646237" cy="1357313"/>
          </a:xfrm>
        </p:grpSpPr>
        <p:sp>
          <p:nvSpPr>
            <p:cNvPr id="10" name="Owl Text &amp; Border 1">
              <a:extLst>
                <a:ext uri="{FF2B5EF4-FFF2-40B4-BE49-F238E27FC236}">
                  <a16:creationId xmlns:a16="http://schemas.microsoft.com/office/drawing/2014/main" id="{04AAD943-86AF-4AF6-A992-5A2143FD513B}"/>
                </a:ext>
              </a:extLst>
            </p:cNvPr>
            <p:cNvSpPr/>
            <p:nvPr/>
          </p:nvSpPr>
          <p:spPr>
            <a:xfrm>
              <a:off x="2776538" y="4730750"/>
              <a:ext cx="1646237" cy="1357313"/>
            </a:xfrm>
            <a:prstGeom prst="roundRect">
              <a:avLst>
                <a:gd name="adj" fmla="val 8486"/>
              </a:avLst>
            </a:prstGeom>
            <a:solidFill>
              <a:schemeClr val="bg1"/>
            </a:solidFill>
            <a:ln w="28575"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r">
                <a:defRPr/>
              </a:pPr>
              <a:r>
                <a:rPr lang="en-GB" dirty="0">
                  <a:solidFill>
                    <a:srgbClr val="242424"/>
                  </a:solidFill>
                </a:rPr>
                <a:t>owl</a:t>
              </a:r>
            </a:p>
          </p:txBody>
        </p:sp>
        <p:pic>
          <p:nvPicPr>
            <p:cNvPr id="17436" name="Owl icon 1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8320" y="4784155"/>
              <a:ext cx="876708" cy="12398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5" name="Frog Guess"/>
          <p:cNvGrpSpPr>
            <a:grpSpLocks/>
          </p:cNvGrpSpPr>
          <p:nvPr/>
        </p:nvGrpSpPr>
        <p:grpSpPr bwMode="auto">
          <a:xfrm>
            <a:off x="4740275" y="4730750"/>
            <a:ext cx="1646238" cy="1357313"/>
            <a:chOff x="4740275" y="4730750"/>
            <a:chExt cx="1646238" cy="1357313"/>
          </a:xfrm>
        </p:grpSpPr>
        <p:sp>
          <p:nvSpPr>
            <p:cNvPr id="11" name="Frog Text &amp; Border">
              <a:extLst>
                <a:ext uri="{FF2B5EF4-FFF2-40B4-BE49-F238E27FC236}">
                  <a16:creationId xmlns:a16="http://schemas.microsoft.com/office/drawing/2014/main" id="{FEB32842-C72D-4120-960C-4F2F795C3179}"/>
                </a:ext>
              </a:extLst>
            </p:cNvPr>
            <p:cNvSpPr/>
            <p:nvPr/>
          </p:nvSpPr>
          <p:spPr>
            <a:xfrm>
              <a:off x="4740275" y="4730750"/>
              <a:ext cx="1646238" cy="1357313"/>
            </a:xfrm>
            <a:prstGeom prst="roundRect">
              <a:avLst>
                <a:gd name="adj" fmla="val 8486"/>
              </a:avLst>
            </a:prstGeom>
            <a:solidFill>
              <a:schemeClr val="bg1"/>
            </a:solidFill>
            <a:ln w="28575"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en-GB" dirty="0">
                  <a:solidFill>
                    <a:srgbClr val="242424"/>
                  </a:solidFill>
                </a:rPr>
                <a:t>frog</a:t>
              </a:r>
            </a:p>
          </p:txBody>
        </p:sp>
        <p:pic>
          <p:nvPicPr>
            <p:cNvPr id="17434" name="Frog Icon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91100" y="5213281"/>
              <a:ext cx="1196492" cy="8107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0" name="Owl Answer"/>
          <p:cNvGrpSpPr>
            <a:grpSpLocks/>
          </p:cNvGrpSpPr>
          <p:nvPr/>
        </p:nvGrpSpPr>
        <p:grpSpPr bwMode="auto">
          <a:xfrm>
            <a:off x="6704013" y="2925763"/>
            <a:ext cx="1646237" cy="1357312"/>
            <a:chOff x="6704148" y="2925762"/>
            <a:chExt cx="1646237" cy="1357313"/>
          </a:xfrm>
        </p:grpSpPr>
        <p:sp>
          <p:nvSpPr>
            <p:cNvPr id="23" name="Owl Text &amp; Border 1">
              <a:extLst>
                <a:ext uri="{FF2B5EF4-FFF2-40B4-BE49-F238E27FC236}">
                  <a16:creationId xmlns:a16="http://schemas.microsoft.com/office/drawing/2014/main" id="{450549C5-77D2-4D87-8E0B-96041AFAFC19}"/>
                </a:ext>
              </a:extLst>
            </p:cNvPr>
            <p:cNvSpPr/>
            <p:nvPr/>
          </p:nvSpPr>
          <p:spPr>
            <a:xfrm>
              <a:off x="6704148" y="2925762"/>
              <a:ext cx="1646237" cy="1357313"/>
            </a:xfrm>
            <a:prstGeom prst="roundRect">
              <a:avLst>
                <a:gd name="adj" fmla="val 8486"/>
              </a:avLst>
            </a:prstGeom>
            <a:solidFill>
              <a:schemeClr val="bg1"/>
            </a:solidFill>
            <a:ln w="5715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r">
                <a:defRPr/>
              </a:pPr>
              <a:r>
                <a:rPr lang="en-GB" dirty="0">
                  <a:solidFill>
                    <a:srgbClr val="242424"/>
                  </a:solidFill>
                </a:rPr>
                <a:t>owl</a:t>
              </a:r>
            </a:p>
          </p:txBody>
        </p:sp>
        <p:pic>
          <p:nvPicPr>
            <p:cNvPr id="17432" name="Owl icon 1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34119" y="2984499"/>
              <a:ext cx="876708" cy="12398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2" name="Striped Right Arrow 11">
            <a:extLst>
              <a:ext uri="{FF2B5EF4-FFF2-40B4-BE49-F238E27FC236}">
                <a16:creationId xmlns:a16="http://schemas.microsoft.com/office/drawing/2014/main" id="{F68AA62A-57F3-48FE-8C81-EC4637F22FDA}"/>
              </a:ext>
            </a:extLst>
          </p:cNvPr>
          <p:cNvSpPr/>
          <p:nvPr/>
        </p:nvSpPr>
        <p:spPr>
          <a:xfrm>
            <a:off x="2346325" y="3394075"/>
            <a:ext cx="700088" cy="534988"/>
          </a:xfrm>
          <a:prstGeom prst="stripedRightArrow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3" name="Striped Right Arrow 12">
            <a:extLst>
              <a:ext uri="{FF2B5EF4-FFF2-40B4-BE49-F238E27FC236}">
                <a16:creationId xmlns:a16="http://schemas.microsoft.com/office/drawing/2014/main" id="{4FCC426C-A5B7-4EF1-BF91-EAA543FC5D6D}"/>
              </a:ext>
            </a:extLst>
          </p:cNvPr>
          <p:cNvSpPr/>
          <p:nvPr/>
        </p:nvSpPr>
        <p:spPr>
          <a:xfrm>
            <a:off x="4292600" y="3394075"/>
            <a:ext cx="698500" cy="534988"/>
          </a:xfrm>
          <a:prstGeom prst="stripedRightArrow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4" name="Striped Right Arrow 13">
            <a:extLst>
              <a:ext uri="{FF2B5EF4-FFF2-40B4-BE49-F238E27FC236}">
                <a16:creationId xmlns:a16="http://schemas.microsoft.com/office/drawing/2014/main" id="{87C34657-BC48-4EDE-B4E1-A3EBCF179AAA}"/>
              </a:ext>
            </a:extLst>
          </p:cNvPr>
          <p:cNvSpPr/>
          <p:nvPr/>
        </p:nvSpPr>
        <p:spPr>
          <a:xfrm>
            <a:off x="6213475" y="3394075"/>
            <a:ext cx="698500" cy="534988"/>
          </a:xfrm>
          <a:prstGeom prst="stripedRightArrow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1" name="Frog Text &amp; Border">
            <a:extLst>
              <a:ext uri="{FF2B5EF4-FFF2-40B4-BE49-F238E27FC236}">
                <a16:creationId xmlns:a16="http://schemas.microsoft.com/office/drawing/2014/main" id="{D67FF20B-32E5-4AF2-B085-65C5C1538CF8}"/>
              </a:ext>
            </a:extLst>
          </p:cNvPr>
          <p:cNvSpPr/>
          <p:nvPr/>
        </p:nvSpPr>
        <p:spPr>
          <a:xfrm>
            <a:off x="4740275" y="4725988"/>
            <a:ext cx="1646238" cy="1357312"/>
          </a:xfrm>
          <a:prstGeom prst="roundRect">
            <a:avLst>
              <a:gd name="adj" fmla="val 8486"/>
            </a:avLst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>
              <a:defRPr/>
            </a:pPr>
            <a:endParaRPr lang="en-GB" dirty="0">
              <a:ln w="38100">
                <a:solidFill>
                  <a:schemeClr val="tx1"/>
                </a:solidFill>
              </a:ln>
              <a:solidFill>
                <a:srgbClr val="242424"/>
              </a:solidFill>
            </a:endParaRPr>
          </a:p>
        </p:txBody>
      </p:sp>
      <p:sp>
        <p:nvSpPr>
          <p:cNvPr id="29" name="Wrong">
            <a:extLst>
              <a:ext uri="{FF2B5EF4-FFF2-40B4-BE49-F238E27FC236}">
                <a16:creationId xmlns:a16="http://schemas.microsoft.com/office/drawing/2014/main" id="{18580034-7AD4-40BF-B6B1-67D7F94D8346}"/>
              </a:ext>
            </a:extLst>
          </p:cNvPr>
          <p:cNvSpPr/>
          <p:nvPr/>
        </p:nvSpPr>
        <p:spPr>
          <a:xfrm>
            <a:off x="4292600" y="4479925"/>
            <a:ext cx="2541588" cy="1855788"/>
          </a:xfrm>
          <a:prstGeom prst="mathMultiply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6" name="Owl Text &amp; Border 2">
            <a:extLst>
              <a:ext uri="{FF2B5EF4-FFF2-40B4-BE49-F238E27FC236}">
                <a16:creationId xmlns:a16="http://schemas.microsoft.com/office/drawing/2014/main" id="{2C4BF9CD-7023-46C9-B3B8-6EA9671C416A}"/>
              </a:ext>
            </a:extLst>
          </p:cNvPr>
          <p:cNvSpPr/>
          <p:nvPr/>
        </p:nvSpPr>
        <p:spPr>
          <a:xfrm>
            <a:off x="2795588" y="4725988"/>
            <a:ext cx="1646237" cy="1357312"/>
          </a:xfrm>
          <a:prstGeom prst="roundRect">
            <a:avLst>
              <a:gd name="adj" fmla="val 8486"/>
            </a:avLst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>
              <a:defRPr/>
            </a:pPr>
            <a:endParaRPr lang="en-GB" dirty="0">
              <a:solidFill>
                <a:srgbClr val="242424"/>
              </a:solidFill>
            </a:endParaRPr>
          </a:p>
        </p:txBody>
      </p:sp>
      <p:sp>
        <p:nvSpPr>
          <p:cNvPr id="32" name="Correct">
            <a:extLst>
              <a:ext uri="{FF2B5EF4-FFF2-40B4-BE49-F238E27FC236}">
                <a16:creationId xmlns:a16="http://schemas.microsoft.com/office/drawing/2014/main" id="{C6227960-369D-4CF8-A730-EBFA77B95261}"/>
              </a:ext>
            </a:extLst>
          </p:cNvPr>
          <p:cNvSpPr/>
          <p:nvPr/>
        </p:nvSpPr>
        <p:spPr>
          <a:xfrm>
            <a:off x="2820988" y="4778375"/>
            <a:ext cx="1581150" cy="1246188"/>
          </a:xfrm>
          <a:prstGeom prst="rect">
            <a:avLst/>
          </a:prstGeom>
          <a:blipFill dpi="0" rotWithShape="1">
            <a:blip r:embed="rId9">
              <a:alphaModFix amt="6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31" grpId="0" animBg="1"/>
      <p:bldP spid="36" grpId="0" animBg="1"/>
      <p:bldP spid="3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9EF08E91-F9A3-433C-B8BF-3CC2DFA75FA1}"/>
              </a:ext>
            </a:extLst>
          </p:cNvPr>
          <p:cNvSpPr/>
          <p:nvPr/>
        </p:nvSpPr>
        <p:spPr bwMode="auto">
          <a:xfrm>
            <a:off x="5948363" y="2867025"/>
            <a:ext cx="2160587" cy="1439863"/>
          </a:xfrm>
          <a:prstGeom prst="roundRect">
            <a:avLst>
              <a:gd name="adj" fmla="val 8486"/>
            </a:avLst>
          </a:prstGeom>
          <a:solidFill>
            <a:schemeClr val="bg1"/>
          </a:solidFill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r">
              <a:lnSpc>
                <a:spcPct val="150000"/>
              </a:lnSpc>
              <a:defRPr/>
            </a:pPr>
            <a:r>
              <a:rPr lang="en-GB" dirty="0">
                <a:solidFill>
                  <a:srgbClr val="242424"/>
                </a:solidFill>
              </a:rPr>
              <a:t>fox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1CF36670-AFDF-4241-879C-56313D2AD799}"/>
              </a:ext>
            </a:extLst>
          </p:cNvPr>
          <p:cNvSpPr/>
          <p:nvPr/>
        </p:nvSpPr>
        <p:spPr bwMode="auto">
          <a:xfrm>
            <a:off x="3492500" y="2867025"/>
            <a:ext cx="2160588" cy="1439863"/>
          </a:xfrm>
          <a:prstGeom prst="roundRect">
            <a:avLst>
              <a:gd name="adj" fmla="val 8486"/>
            </a:avLst>
          </a:prstGeom>
          <a:solidFill>
            <a:schemeClr val="bg1"/>
          </a:solidFill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9000" b="1" dirty="0">
                <a:solidFill>
                  <a:srgbClr val="242424"/>
                </a:solidFill>
              </a:rPr>
              <a:t>?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2DE6D136-4BD8-4ECB-8D2A-A24319EE705C}"/>
              </a:ext>
            </a:extLst>
          </p:cNvPr>
          <p:cNvSpPr/>
          <p:nvPr/>
        </p:nvSpPr>
        <p:spPr bwMode="auto">
          <a:xfrm>
            <a:off x="1035050" y="2867025"/>
            <a:ext cx="2160588" cy="1439863"/>
          </a:xfrm>
          <a:prstGeom prst="roundRect">
            <a:avLst>
              <a:gd name="adj" fmla="val 8486"/>
            </a:avLst>
          </a:prstGeom>
          <a:solidFill>
            <a:schemeClr val="bg1"/>
          </a:solidFill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r">
              <a:lnSpc>
                <a:spcPct val="150000"/>
              </a:lnSpc>
              <a:defRPr/>
            </a:pPr>
            <a:r>
              <a:rPr lang="en-GB" dirty="0">
                <a:solidFill>
                  <a:srgbClr val="242424"/>
                </a:solidFill>
              </a:rPr>
              <a:t>carrots</a:t>
            </a:r>
          </a:p>
        </p:txBody>
      </p:sp>
      <p:sp>
        <p:nvSpPr>
          <p:cNvPr id="14" name="Right Arrow 13">
            <a:hlinkClick r:id="rId2" action="ppaction://hlinksldjump"/>
            <a:extLst>
              <a:ext uri="{FF2B5EF4-FFF2-40B4-BE49-F238E27FC236}">
                <a16:creationId xmlns:a16="http://schemas.microsoft.com/office/drawing/2014/main" id="{3EE6EA7D-F0EB-44AA-A754-ED7D5FEDDD21}"/>
              </a:ext>
            </a:extLst>
          </p:cNvPr>
          <p:cNvSpPr/>
          <p:nvPr/>
        </p:nvSpPr>
        <p:spPr>
          <a:xfrm>
            <a:off x="8232775" y="5938838"/>
            <a:ext cx="195263" cy="300037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5" name="Right Arrow 14">
            <a:hlinkClick r:id="rId3" action="ppaction://hlinksldjump"/>
            <a:extLst>
              <a:ext uri="{FF2B5EF4-FFF2-40B4-BE49-F238E27FC236}">
                <a16:creationId xmlns:a16="http://schemas.microsoft.com/office/drawing/2014/main" id="{734BE244-0B35-42AD-803F-52118894DD94}"/>
              </a:ext>
            </a:extLst>
          </p:cNvPr>
          <p:cNvSpPr/>
          <p:nvPr/>
        </p:nvSpPr>
        <p:spPr>
          <a:xfrm flipH="1">
            <a:off x="715963" y="5938838"/>
            <a:ext cx="195262" cy="300037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8439" name="Picture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4275" y="3017838"/>
            <a:ext cx="1716088" cy="1182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0" name="Picture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5375" y="2908300"/>
            <a:ext cx="1876425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6385" name="Group 16384"/>
          <p:cNvGrpSpPr>
            <a:grpSpLocks/>
          </p:cNvGrpSpPr>
          <p:nvPr/>
        </p:nvGrpSpPr>
        <p:grpSpPr bwMode="auto">
          <a:xfrm>
            <a:off x="2247900" y="4730750"/>
            <a:ext cx="2160588" cy="1439863"/>
            <a:chOff x="2248194" y="4730749"/>
            <a:chExt cx="2160000" cy="1440000"/>
          </a:xfrm>
        </p:grpSpPr>
        <p:sp>
          <p:nvSpPr>
            <p:cNvPr id="10" name="Rabbits Border &amp; Text">
              <a:extLst>
                <a:ext uri="{FF2B5EF4-FFF2-40B4-BE49-F238E27FC236}">
                  <a16:creationId xmlns:a16="http://schemas.microsoft.com/office/drawing/2014/main" id="{E18F7C8C-E50A-4AF2-B3C7-69BE9AA7A775}"/>
                </a:ext>
              </a:extLst>
            </p:cNvPr>
            <p:cNvSpPr/>
            <p:nvPr/>
          </p:nvSpPr>
          <p:spPr>
            <a:xfrm>
              <a:off x="2248194" y="4730749"/>
              <a:ext cx="2160000" cy="1440000"/>
            </a:xfrm>
            <a:prstGeom prst="roundRect">
              <a:avLst>
                <a:gd name="adj" fmla="val 8486"/>
              </a:avLst>
            </a:prstGeom>
            <a:solidFill>
              <a:schemeClr val="bg1"/>
            </a:solidFill>
            <a:ln w="28575"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200000"/>
                </a:lnSpc>
                <a:defRPr/>
              </a:pPr>
              <a:r>
                <a:rPr lang="en-GB" dirty="0">
                  <a:solidFill>
                    <a:srgbClr val="242424"/>
                  </a:solidFill>
                </a:rPr>
                <a:t>rabbits</a:t>
              </a:r>
            </a:p>
          </p:txBody>
        </p:sp>
        <p:pic>
          <p:nvPicPr>
            <p:cNvPr id="18458" name="Rabbits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64619" y="4803842"/>
              <a:ext cx="1327150" cy="12938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6384" name="Group 16383"/>
          <p:cNvGrpSpPr>
            <a:grpSpLocks/>
          </p:cNvGrpSpPr>
          <p:nvPr/>
        </p:nvGrpSpPr>
        <p:grpSpPr bwMode="auto">
          <a:xfrm>
            <a:off x="4735513" y="4730750"/>
            <a:ext cx="2160587" cy="1439863"/>
            <a:chOff x="4735806" y="4730749"/>
            <a:chExt cx="2160000" cy="1440000"/>
          </a:xfrm>
        </p:grpSpPr>
        <p:sp>
          <p:nvSpPr>
            <p:cNvPr id="11" name="Wolf Border &amp; Text">
              <a:extLst>
                <a:ext uri="{FF2B5EF4-FFF2-40B4-BE49-F238E27FC236}">
                  <a16:creationId xmlns:a16="http://schemas.microsoft.com/office/drawing/2014/main" id="{8AB0F133-45BA-4BB0-8EE0-A3B0DA5EFD98}"/>
                </a:ext>
              </a:extLst>
            </p:cNvPr>
            <p:cNvSpPr/>
            <p:nvPr/>
          </p:nvSpPr>
          <p:spPr>
            <a:xfrm>
              <a:off x="4735806" y="4730749"/>
              <a:ext cx="2160000" cy="1440000"/>
            </a:xfrm>
            <a:prstGeom prst="roundRect">
              <a:avLst>
                <a:gd name="adj" fmla="val 8486"/>
              </a:avLst>
            </a:prstGeom>
            <a:solidFill>
              <a:schemeClr val="bg1"/>
            </a:solidFill>
            <a:ln w="28575"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200000"/>
                </a:lnSpc>
                <a:defRPr/>
              </a:pPr>
              <a:r>
                <a:rPr lang="en-GB" dirty="0">
                  <a:solidFill>
                    <a:srgbClr val="242424"/>
                  </a:solidFill>
                </a:rPr>
                <a:t>wolf</a:t>
              </a:r>
            </a:p>
          </p:txBody>
        </p:sp>
        <p:pic>
          <p:nvPicPr>
            <p:cNvPr id="18456" name="Wolf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61968" y="4849214"/>
              <a:ext cx="1266459" cy="12396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3" name="Group 22"/>
          <p:cNvGrpSpPr>
            <a:grpSpLocks/>
          </p:cNvGrpSpPr>
          <p:nvPr/>
        </p:nvGrpSpPr>
        <p:grpSpPr bwMode="auto">
          <a:xfrm>
            <a:off x="3992563" y="4497388"/>
            <a:ext cx="3649662" cy="1906587"/>
            <a:chOff x="3991769" y="4496708"/>
            <a:chExt cx="3650002" cy="1908000"/>
          </a:xfrm>
        </p:grpSpPr>
        <p:sp>
          <p:nvSpPr>
            <p:cNvPr id="32" name="Wrong Border">
              <a:extLst>
                <a:ext uri="{FF2B5EF4-FFF2-40B4-BE49-F238E27FC236}">
                  <a16:creationId xmlns:a16="http://schemas.microsoft.com/office/drawing/2014/main" id="{99B3FC42-08DB-42DF-B009-FB17587FEE0B}"/>
                </a:ext>
              </a:extLst>
            </p:cNvPr>
            <p:cNvSpPr/>
            <p:nvPr/>
          </p:nvSpPr>
          <p:spPr>
            <a:xfrm>
              <a:off x="4736375" y="4730243"/>
              <a:ext cx="2159201" cy="1440930"/>
            </a:xfrm>
            <a:prstGeom prst="roundRect">
              <a:avLst>
                <a:gd name="adj" fmla="val 8486"/>
              </a:avLst>
            </a:prstGeom>
            <a:solidFill>
              <a:schemeClr val="bg1"/>
            </a:solidFill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200000"/>
                </a:lnSpc>
                <a:defRPr/>
              </a:pPr>
              <a:endParaRPr lang="en-GB" dirty="0">
                <a:solidFill>
                  <a:srgbClr val="242424"/>
                </a:solidFill>
              </a:endParaRPr>
            </a:p>
          </p:txBody>
        </p:sp>
        <p:sp>
          <p:nvSpPr>
            <p:cNvPr id="36" name="Wrong">
              <a:extLst>
                <a:ext uri="{FF2B5EF4-FFF2-40B4-BE49-F238E27FC236}">
                  <a16:creationId xmlns:a16="http://schemas.microsoft.com/office/drawing/2014/main" id="{14C7A5A9-FFA9-4B84-9DD3-28BD78D8AF77}"/>
                </a:ext>
              </a:extLst>
            </p:cNvPr>
            <p:cNvSpPr/>
            <p:nvPr/>
          </p:nvSpPr>
          <p:spPr>
            <a:xfrm>
              <a:off x="3991769" y="4496708"/>
              <a:ext cx="3650002" cy="1908000"/>
            </a:xfrm>
            <a:prstGeom prst="mathMultiply">
              <a:avLst/>
            </a:prstGeom>
            <a:solidFill>
              <a:srgbClr val="FF0000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grpSp>
        <p:nvGrpSpPr>
          <p:cNvPr id="6" name="Group 5"/>
          <p:cNvGrpSpPr>
            <a:grpSpLocks/>
          </p:cNvGrpSpPr>
          <p:nvPr/>
        </p:nvGrpSpPr>
        <p:grpSpPr bwMode="auto">
          <a:xfrm>
            <a:off x="3490913" y="2855913"/>
            <a:ext cx="2160587" cy="1439862"/>
            <a:chOff x="3491206" y="2856290"/>
            <a:chExt cx="2160000" cy="1440000"/>
          </a:xfrm>
        </p:grpSpPr>
        <p:sp>
          <p:nvSpPr>
            <p:cNvPr id="37" name="Correct Border Answer">
              <a:extLst>
                <a:ext uri="{FF2B5EF4-FFF2-40B4-BE49-F238E27FC236}">
                  <a16:creationId xmlns:a16="http://schemas.microsoft.com/office/drawing/2014/main" id="{AC799781-8E94-4805-9F04-35615B5C360C}"/>
                </a:ext>
              </a:extLst>
            </p:cNvPr>
            <p:cNvSpPr/>
            <p:nvPr/>
          </p:nvSpPr>
          <p:spPr>
            <a:xfrm>
              <a:off x="3491206" y="2856290"/>
              <a:ext cx="2160000" cy="1440000"/>
            </a:xfrm>
            <a:prstGeom prst="roundRect">
              <a:avLst>
                <a:gd name="adj" fmla="val 8486"/>
              </a:avLst>
            </a:prstGeom>
            <a:solidFill>
              <a:schemeClr val="bg1"/>
            </a:solidFill>
            <a:ln w="5715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200000"/>
                </a:lnSpc>
                <a:defRPr/>
              </a:pPr>
              <a:r>
                <a:rPr lang="en-GB" dirty="0">
                  <a:solidFill>
                    <a:srgbClr val="242424"/>
                  </a:solidFill>
                </a:rPr>
                <a:t>rabbits</a:t>
              </a:r>
            </a:p>
          </p:txBody>
        </p:sp>
        <p:pic>
          <p:nvPicPr>
            <p:cNvPr id="18452" name="Rabbits Icon Answer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20695" y="2928219"/>
              <a:ext cx="1327150" cy="12938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6390" name="Group 16389"/>
          <p:cNvGrpSpPr>
            <a:grpSpLocks/>
          </p:cNvGrpSpPr>
          <p:nvPr/>
        </p:nvGrpSpPr>
        <p:grpSpPr bwMode="auto">
          <a:xfrm>
            <a:off x="2247900" y="4730750"/>
            <a:ext cx="2160588" cy="1439863"/>
            <a:chOff x="2248194" y="4730749"/>
            <a:chExt cx="2160000" cy="1440000"/>
          </a:xfrm>
        </p:grpSpPr>
        <p:sp>
          <p:nvSpPr>
            <p:cNvPr id="46" name="Correct">
              <a:extLst>
                <a:ext uri="{FF2B5EF4-FFF2-40B4-BE49-F238E27FC236}">
                  <a16:creationId xmlns:a16="http://schemas.microsoft.com/office/drawing/2014/main" id="{99A83416-CF30-4468-A38C-8BBBA8C41562}"/>
                </a:ext>
              </a:extLst>
            </p:cNvPr>
            <p:cNvSpPr/>
            <p:nvPr/>
          </p:nvSpPr>
          <p:spPr>
            <a:xfrm>
              <a:off x="2300568" y="4778379"/>
              <a:ext cx="2036208" cy="1319339"/>
            </a:xfrm>
            <a:prstGeom prst="rect">
              <a:avLst/>
            </a:prstGeom>
            <a:blipFill dpi="0" rotWithShape="1">
              <a:blip r:embed="rId8">
                <a:alphaModFix amt="60000"/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1" name="Correct Border">
              <a:extLst>
                <a:ext uri="{FF2B5EF4-FFF2-40B4-BE49-F238E27FC236}">
                  <a16:creationId xmlns:a16="http://schemas.microsoft.com/office/drawing/2014/main" id="{061F6EB0-75A4-4FF0-BA0B-1AC318CE7A1A}"/>
                </a:ext>
              </a:extLst>
            </p:cNvPr>
            <p:cNvSpPr/>
            <p:nvPr/>
          </p:nvSpPr>
          <p:spPr>
            <a:xfrm>
              <a:off x="2248194" y="4730749"/>
              <a:ext cx="2160000" cy="1440000"/>
            </a:xfrm>
            <a:prstGeom prst="roundRect">
              <a:avLst>
                <a:gd name="adj" fmla="val 8486"/>
              </a:avLst>
            </a:prstGeom>
            <a:noFill/>
            <a:ln w="5715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200000"/>
                </a:lnSpc>
                <a:defRPr/>
              </a:pPr>
              <a:endParaRPr lang="en-GB" dirty="0">
                <a:solidFill>
                  <a:srgbClr val="242424"/>
                </a:solidFill>
              </a:endParaRPr>
            </a:p>
          </p:txBody>
        </p:sp>
      </p:grpSp>
      <p:sp>
        <p:nvSpPr>
          <p:cNvPr id="29" name="Striped Right Arrow 28">
            <a:extLst>
              <a:ext uri="{FF2B5EF4-FFF2-40B4-BE49-F238E27FC236}">
                <a16:creationId xmlns:a16="http://schemas.microsoft.com/office/drawing/2014/main" id="{786AA408-4FE7-4C8A-9D8E-80006BEB7C8A}"/>
              </a:ext>
            </a:extLst>
          </p:cNvPr>
          <p:cNvSpPr/>
          <p:nvPr/>
        </p:nvSpPr>
        <p:spPr>
          <a:xfrm>
            <a:off x="3055938" y="3278188"/>
            <a:ext cx="700087" cy="534987"/>
          </a:xfrm>
          <a:prstGeom prst="stripedRightArrow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0" name="Striped Right Arrow 29">
            <a:extLst>
              <a:ext uri="{FF2B5EF4-FFF2-40B4-BE49-F238E27FC236}">
                <a16:creationId xmlns:a16="http://schemas.microsoft.com/office/drawing/2014/main" id="{1E5CA367-812A-46DF-90C8-C507FF976F29}"/>
              </a:ext>
            </a:extLst>
          </p:cNvPr>
          <p:cNvSpPr/>
          <p:nvPr/>
        </p:nvSpPr>
        <p:spPr>
          <a:xfrm>
            <a:off x="5400675" y="3278188"/>
            <a:ext cx="698500" cy="534987"/>
          </a:xfrm>
          <a:prstGeom prst="stripedRightArrow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50" name="Rounded Rectangle 49">
            <a:extLst>
              <a:ext uri="{FF2B5EF4-FFF2-40B4-BE49-F238E27FC236}">
                <a16:creationId xmlns:a16="http://schemas.microsoft.com/office/drawing/2014/main" id="{26B0962A-2623-4B5F-AA86-C19204FD43BF}"/>
              </a:ext>
            </a:extLst>
          </p:cNvPr>
          <p:cNvSpPr/>
          <p:nvPr/>
        </p:nvSpPr>
        <p:spPr>
          <a:xfrm>
            <a:off x="911225" y="1039813"/>
            <a:ext cx="7321550" cy="1377950"/>
          </a:xfrm>
          <a:prstGeom prst="roundRect">
            <a:avLst>
              <a:gd name="adj" fmla="val 11555"/>
            </a:avLst>
          </a:prstGeom>
          <a:solidFill>
            <a:schemeClr val="bg1"/>
          </a:solidFill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en-US" sz="3600" b="1" dirty="0">
                <a:solidFill>
                  <a:srgbClr val="242424"/>
                </a:solidFill>
                <a:ea typeface="Twinkl" pitchFamily="2" charset="0"/>
                <a:cs typeface="Twinkl" pitchFamily="2" charset="0"/>
              </a:rPr>
              <a:t>Which animal is missing from</a:t>
            </a:r>
            <a:br>
              <a:rPr lang="en-US" altLang="en-US" sz="3600" b="1" dirty="0">
                <a:solidFill>
                  <a:srgbClr val="242424"/>
                </a:solidFill>
                <a:ea typeface="Twinkl" pitchFamily="2" charset="0"/>
                <a:cs typeface="Twinkl" pitchFamily="2" charset="0"/>
              </a:rPr>
            </a:br>
            <a:r>
              <a:rPr lang="en-US" altLang="en-US" sz="3600" b="1" dirty="0">
                <a:solidFill>
                  <a:srgbClr val="242424"/>
                </a:solidFill>
                <a:ea typeface="Twinkl" pitchFamily="2" charset="0"/>
                <a:cs typeface="Twinkl" pitchFamily="2" charset="0"/>
              </a:rPr>
              <a:t>this food chain?</a:t>
            </a:r>
            <a:endParaRPr lang="en-GB" altLang="en-US" sz="3600" b="1" dirty="0">
              <a:solidFill>
                <a:srgbClr val="242424"/>
              </a:solidFill>
              <a:ea typeface="Twinkl" pitchFamily="2" charset="0"/>
              <a:cs typeface="Twinkl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63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 nodeType="clickPar">
                      <p:stCondLst>
                        <p:cond delay="0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38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638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 nodeType="clickPar">
                      <p:stCondLst>
                        <p:cond delay="0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384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ight Arrow 3">
            <a:hlinkClick r:id="rId2" action="ppaction://hlinksldjump"/>
            <a:extLst>
              <a:ext uri="{FF2B5EF4-FFF2-40B4-BE49-F238E27FC236}">
                <a16:creationId xmlns:a16="http://schemas.microsoft.com/office/drawing/2014/main" id="{3952FB74-42AC-4BC8-991E-76A648A49C0E}"/>
              </a:ext>
            </a:extLst>
          </p:cNvPr>
          <p:cNvSpPr/>
          <p:nvPr/>
        </p:nvSpPr>
        <p:spPr>
          <a:xfrm>
            <a:off x="8232775" y="5938838"/>
            <a:ext cx="195263" cy="300037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5" name="Right Arrow 4">
            <a:hlinkClick r:id="rId3" action="ppaction://hlinksldjump"/>
            <a:extLst>
              <a:ext uri="{FF2B5EF4-FFF2-40B4-BE49-F238E27FC236}">
                <a16:creationId xmlns:a16="http://schemas.microsoft.com/office/drawing/2014/main" id="{660D630D-360D-43E3-9675-4AA48D2759EC}"/>
              </a:ext>
            </a:extLst>
          </p:cNvPr>
          <p:cNvSpPr/>
          <p:nvPr/>
        </p:nvSpPr>
        <p:spPr>
          <a:xfrm flipH="1">
            <a:off x="715963" y="5938838"/>
            <a:ext cx="195262" cy="300037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8E79C6C7-6FD3-45BA-9A8D-DB9830E6EE3F}"/>
              </a:ext>
            </a:extLst>
          </p:cNvPr>
          <p:cNvSpPr/>
          <p:nvPr/>
        </p:nvSpPr>
        <p:spPr>
          <a:xfrm>
            <a:off x="1203325" y="2489200"/>
            <a:ext cx="6737350" cy="1879600"/>
          </a:xfrm>
          <a:prstGeom prst="roundRect">
            <a:avLst>
              <a:gd name="adj" fmla="val 11555"/>
            </a:avLst>
          </a:prstGeom>
          <a:solidFill>
            <a:schemeClr val="bg1"/>
          </a:solidFill>
          <a:ln w="28575">
            <a:solidFill>
              <a:srgbClr val="7FC3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en-US" sz="3600" b="1" dirty="0">
                <a:solidFill>
                  <a:srgbClr val="242424"/>
                </a:solidFill>
              </a:rPr>
              <a:t>What did you find out about</a:t>
            </a:r>
            <a:br>
              <a:rPr lang="en-US" altLang="en-US" sz="3600" b="1" dirty="0">
                <a:solidFill>
                  <a:srgbClr val="242424"/>
                </a:solidFill>
              </a:rPr>
            </a:br>
            <a:r>
              <a:rPr lang="en-US" altLang="en-US" sz="3600" b="1" dirty="0">
                <a:solidFill>
                  <a:srgbClr val="242424"/>
                </a:solidFill>
              </a:rPr>
              <a:t>food chains?</a:t>
            </a:r>
            <a:endParaRPr lang="en-GB" altLang="en-US" sz="3600" b="1" dirty="0">
              <a:solidFill>
                <a:srgbClr val="242424"/>
              </a:solidFill>
              <a:ea typeface="Twinkl" pitchFamily="2" charset="0"/>
              <a:cs typeface="Twinkl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4B81D1DE92D524098C47C940D50EB13" ma:contentTypeVersion="10" ma:contentTypeDescription="Create a new document." ma:contentTypeScope="" ma:versionID="a9ef6c0b3dcc3ce658074b1d2d8f0339">
  <xsd:schema xmlns:xsd="http://www.w3.org/2001/XMLSchema" xmlns:xs="http://www.w3.org/2001/XMLSchema" xmlns:p="http://schemas.microsoft.com/office/2006/metadata/properties" xmlns:ns3="62afd546-94be-4790-99a5-a6d1f76f2f66" targetNamespace="http://schemas.microsoft.com/office/2006/metadata/properties" ma:root="true" ma:fieldsID="99558af3658354a218d7cd9102a6905b" ns3:_="">
    <xsd:import namespace="62afd546-94be-4790-99a5-a6d1f76f2f66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2afd546-94be-4790-99a5-a6d1f76f2f6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F509247-09A7-4904-B85D-AA2F23306A8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2afd546-94be-4790-99a5-a6d1f76f2f6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D535BF5-EA14-40B4-A5FB-071A006495B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2E4CD9D-086D-41EB-8A54-929F0526CDC8}">
  <ds:schemaRefs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62afd546-94be-4790-99a5-a6d1f76f2f66"/>
    <ds:schemaRef ds:uri="http://purl.org/dc/elements/1.1/"/>
    <ds:schemaRef ds:uri="http://schemas.microsoft.com/office/2006/documentManagement/types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580</TotalTime>
  <Words>154</Words>
  <Application>Microsoft Office PowerPoint</Application>
  <PresentationFormat>On-screen Show (4:3)</PresentationFormat>
  <Paragraphs>71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Twinkl SemiBold</vt:lpstr>
      <vt:lpstr>Calibri</vt:lpstr>
      <vt:lpstr>Twinkl</vt:lpstr>
      <vt:lpstr>Sassoon Infant Rg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Candice Webb</dc:creator>
  <cp:lastModifiedBy>Janine Nayler</cp:lastModifiedBy>
  <cp:revision>91</cp:revision>
  <dcterms:created xsi:type="dcterms:W3CDTF">2017-05-19T07:41:07Z</dcterms:created>
  <dcterms:modified xsi:type="dcterms:W3CDTF">2021-02-01T09:49:10Z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0x010100E4B81D1DE92D524098C47C940D50EB13</vt:lpwstr>
  </property>
</Properties>
</file>