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234D41-D234-4416-A996-F0897704D5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C3BEF62-7267-4F07-9448-5C88D4CAB8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8ACAC8-FAF1-478A-BEAD-4FA8800704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5CE2-7E8A-49BC-825E-C8AC718158B5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6CF33D-F906-41BA-9777-6AA1E26155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EFACD-8CF3-45D4-BA65-67C0BAE22B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A4F41-FAA7-4A4C-9626-6D5E2EDA33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4815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BFA709-9E0E-4628-9639-D65E537EA6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674D8A-4327-4C59-B5B3-1EF61D7099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DAAA23-8CFA-46AD-8E86-229E74A83C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5CE2-7E8A-49BC-825E-C8AC718158B5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5C8367-D9A4-43B7-8185-9A63E77B7C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FE4B85-8DD9-4495-9E1F-06B240E813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A4F41-FAA7-4A4C-9626-6D5E2EDA33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3883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49C65F-862D-4CF1-AF3B-AB70EA25A6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91C2F2-1EBF-433F-9275-8B3AA95A46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4F2300-1D3F-41CD-887B-1C111A209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5CE2-7E8A-49BC-825E-C8AC718158B5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5D97A4-4617-40C8-9A4A-DCF0E094AD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D670D4-7769-426B-87B4-FFE8398921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A4F41-FAA7-4A4C-9626-6D5E2EDA33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13260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54978A-DD74-4372-99A7-F1CB24F1F7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B2E04A-9075-4B19-B270-84A0104818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E814218-5221-41B4-A6CC-DBDFD3A4CF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3C09C3-6D9F-468F-A05B-92D7C61CEF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5CE2-7E8A-49BC-825E-C8AC718158B5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8E528A-0F6B-40FF-8C69-688B51E24A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94BFE4-0BCF-478B-A482-E0D5E9262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A4F41-FAA7-4A4C-9626-6D5E2EDA33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35977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0B440F-6A61-4695-AC72-67FA5295D7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688E87-2C39-4198-9E4D-1B63DC31BB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E82152-AE3C-41FE-9A15-E18D96A232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76760DA-7461-4124-94B9-4BACA75FCE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4ADB34C-C4DE-4C43-8D14-B356214FF6A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4BB9EEA-D321-4BB9-B72E-90D2F026A9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5CE2-7E8A-49BC-825E-C8AC718158B5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6032D6A-B178-4FA7-82CC-283746025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CEB8AF4-498E-459D-98E9-140BC022ED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A4F41-FAA7-4A4C-9626-6D5E2EDA33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35340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1E5A57-367E-4F5B-B0AA-2CE90990B0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5F66AE2-4232-4E78-BEC2-ED84F045FD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5CE2-7E8A-49BC-825E-C8AC718158B5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A75B960-737E-4BC0-A2FB-46BF668DC0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1DFB68B-F9DD-47E2-BB85-BC0E35C3AD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A4F41-FAA7-4A4C-9626-6D5E2EDA33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67442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C0E91F3-E126-4362-824F-A9800123EA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5CE2-7E8A-49BC-825E-C8AC718158B5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8E334C2-A1DD-4704-BEEF-BC7F2442FF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5F8B08-9174-4DA4-8FE6-09B299B44C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A4F41-FAA7-4A4C-9626-6D5E2EDA33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4888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63A70-D4D4-4F6F-A0C9-9F01225418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B797BC-1986-431C-9C93-263A0DDCAB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FC5993E-8982-4A65-8219-165F63A6A0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1B03E3-3056-4F1E-BFDC-9E8E3D0D82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5CE2-7E8A-49BC-825E-C8AC718158B5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AE105D-4AF3-4B9A-B4D6-7DDEC2FC82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FFE5DD-4D76-49DC-9B8E-6AF4E7836C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A4F41-FAA7-4A4C-9626-6D5E2EDA33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13104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5E4481-C82A-444D-92F3-09FDAE2867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3D9E7DF-A84F-487E-81FC-DD21BA96F04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89E86F-3F12-4641-BC52-DD4F36B6DE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B5869B-632D-486C-9DF6-7F08B54B52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5CE2-7E8A-49BC-825E-C8AC718158B5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964DE3-CAFE-4FF5-8987-A542E6F4D8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BEFDC6-316A-40B5-A2D4-0E59B113B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A4F41-FAA7-4A4C-9626-6D5E2EDA33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9362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7C23C8-14EC-45F5-AC7C-CFF46A6CD6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46F2F77-EC71-4101-A08A-F72CF563CA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FAEB87-BA74-4702-AACC-0383730EA6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5CE2-7E8A-49BC-825E-C8AC718158B5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ADD72B-E3FD-483E-8DAE-0E745153A6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D52D41-2946-48A7-B9DF-604EE41F7A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A4F41-FAA7-4A4C-9626-6D5E2EDA33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7211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DC587E4-3213-42E2-A545-1C663EBC642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67FABA-6801-4434-9995-8347B01097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32D1C-32C3-4A69-81AE-1D2C0CA8D5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5CE2-7E8A-49BC-825E-C8AC718158B5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F83FC2-6C02-4A76-B69F-B3D857D8B5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54ED24-66BA-4469-B741-C360FD4BD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A4F41-FAA7-4A4C-9626-6D5E2EDA33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28250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A5B93A0-DC80-430A-A472-F9EECC13F4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8FF1C5-CE58-4A33-B3AD-B1A6354AD3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06C82D-EE30-48BD-8D7F-4EB4B7F249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65CE2-7E8A-49BC-825E-C8AC718158B5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6B8AC0-42F9-4F45-8F5F-9BEAA1BF9D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63EEBB-7494-4E5E-AD8C-6DFA022FE4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CA4F41-FAA7-4A4C-9626-6D5E2EDA33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3702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764845-28B2-49D9-879F-8B1872ED40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Georgia" panose="02040502050405020303" pitchFamily="18" charset="0"/>
              </a:rPr>
              <a:t>Helping out around the house and increasing daily exercise!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1A9F56-8B46-4E05-82D0-379AE93295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4535" y="3034954"/>
            <a:ext cx="2057400" cy="2219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313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6D31242-6CFD-4262-90CF-4C3B639FE2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450986"/>
            <a:ext cx="4520026" cy="338565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6B80748-D4E9-4D88-B44A-E7868206D4B9}"/>
              </a:ext>
            </a:extLst>
          </p:cNvPr>
          <p:cNvSpPr txBox="1"/>
          <p:nvPr/>
        </p:nvSpPr>
        <p:spPr>
          <a:xfrm>
            <a:off x="5791200" y="662609"/>
            <a:ext cx="44129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Take the rubbish out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CFE91A6-0BE4-422E-9B1A-3103DFCC14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1204" y="3836642"/>
            <a:ext cx="3794821" cy="284245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6730257-D2CF-4CCD-9F78-18979EC0525B}"/>
              </a:ext>
            </a:extLst>
          </p:cNvPr>
          <p:cNvSpPr txBox="1"/>
          <p:nvPr/>
        </p:nvSpPr>
        <p:spPr>
          <a:xfrm>
            <a:off x="2014330" y="4757530"/>
            <a:ext cx="37768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Fold up and put your clothes away</a:t>
            </a:r>
          </a:p>
        </p:txBody>
      </p:sp>
    </p:spTree>
    <p:extLst>
      <p:ext uri="{BB962C8B-B14F-4D97-AF65-F5344CB8AC3E}">
        <p14:creationId xmlns:p14="http://schemas.microsoft.com/office/powerpoint/2010/main" val="9711728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E6EE5FD-508D-4557-97DD-DD38984AC0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9138" y="742535"/>
            <a:ext cx="4351762" cy="325962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BEBD684-4344-47CE-BE58-3F030496DA4A}"/>
              </a:ext>
            </a:extLst>
          </p:cNvPr>
          <p:cNvSpPr txBox="1"/>
          <p:nvPr/>
        </p:nvSpPr>
        <p:spPr>
          <a:xfrm>
            <a:off x="6096000" y="821635"/>
            <a:ext cx="35515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Make your bed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8236C21-7AC8-4CCB-A602-A54631D6CE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0851" y="3817039"/>
            <a:ext cx="3767915" cy="282229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B2A926F-EBB7-4659-AC21-7344BFDB8B00}"/>
              </a:ext>
            </a:extLst>
          </p:cNvPr>
          <p:cNvSpPr txBox="1"/>
          <p:nvPr/>
        </p:nvSpPr>
        <p:spPr>
          <a:xfrm>
            <a:off x="1444487" y="4678017"/>
            <a:ext cx="36178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Do the washing up.</a:t>
            </a:r>
          </a:p>
        </p:txBody>
      </p:sp>
    </p:spTree>
    <p:extLst>
      <p:ext uri="{BB962C8B-B14F-4D97-AF65-F5344CB8AC3E}">
        <p14:creationId xmlns:p14="http://schemas.microsoft.com/office/powerpoint/2010/main" val="15512366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4C3145-60F1-4696-B14A-23E5BE1167ED}"/>
              </a:ext>
            </a:extLst>
          </p:cNvPr>
          <p:cNvSpPr txBox="1"/>
          <p:nvPr/>
        </p:nvSpPr>
        <p:spPr>
          <a:xfrm>
            <a:off x="5592417" y="804319"/>
            <a:ext cx="37371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Vacuum, dust and sweep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532DDEA-B882-4AF7-8D00-F2E0D3AD4CFE}"/>
              </a:ext>
            </a:extLst>
          </p:cNvPr>
          <p:cNvSpPr txBox="1"/>
          <p:nvPr/>
        </p:nvSpPr>
        <p:spPr>
          <a:xfrm>
            <a:off x="1736035" y="4572000"/>
            <a:ext cx="38563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Unload the washing machine</a:t>
            </a:r>
          </a:p>
        </p:txBody>
      </p:sp>
      <p:pic>
        <p:nvPicPr>
          <p:cNvPr id="1026" name="Picture 2" descr="Image result for help mum hoover animation">
            <a:extLst>
              <a:ext uri="{FF2B5EF4-FFF2-40B4-BE49-F238E27FC236}">
                <a16:creationId xmlns:a16="http://schemas.microsoft.com/office/drawing/2014/main" id="{6B2B69B8-7DC6-42F6-9413-4F4B04192C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300" y="501101"/>
            <a:ext cx="2562567" cy="3143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D0EDC80-6C00-4DC1-9429-4CCFAC6159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0763" y="3296478"/>
            <a:ext cx="2888767" cy="3088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9693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944BC39-AB45-43EB-A5A8-5561E2A61C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607" y="455544"/>
            <a:ext cx="4094715" cy="437776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DC15946-4AED-4A6C-B051-93433EDC749F}"/>
              </a:ext>
            </a:extLst>
          </p:cNvPr>
          <p:cNvSpPr txBox="1"/>
          <p:nvPr/>
        </p:nvSpPr>
        <p:spPr>
          <a:xfrm>
            <a:off x="5844209" y="649357"/>
            <a:ext cx="35118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Walk the dog – with your parents or carers permission</a:t>
            </a:r>
          </a:p>
        </p:txBody>
      </p:sp>
    </p:spTree>
    <p:extLst>
      <p:ext uri="{BB962C8B-B14F-4D97-AF65-F5344CB8AC3E}">
        <p14:creationId xmlns:p14="http://schemas.microsoft.com/office/powerpoint/2010/main" val="17191547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48</Words>
  <Application>Microsoft Office PowerPoint</Application>
  <PresentationFormat>Widescreen</PresentationFormat>
  <Paragraphs>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Georgia</vt:lpstr>
      <vt:lpstr>Office Theme</vt:lpstr>
      <vt:lpstr>Helping out around the house and increasing daily exercise!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Helping out around the house and increasing daily exercise!</dc:title>
  <dc:creator>Richard Gardner</dc:creator>
  <cp:lastModifiedBy>Jack Andrew</cp:lastModifiedBy>
  <cp:revision>4</cp:revision>
  <dcterms:created xsi:type="dcterms:W3CDTF">2020-03-20T06:27:11Z</dcterms:created>
  <dcterms:modified xsi:type="dcterms:W3CDTF">2020-04-20T13:43:19Z</dcterms:modified>
</cp:coreProperties>
</file>