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9"/>
  </p:notesMasterIdLst>
  <p:handoutMasterIdLst>
    <p:handoutMasterId r:id="rId10"/>
  </p:handoutMasterIdLst>
  <p:sldIdLst>
    <p:sldId id="258" r:id="rId5"/>
    <p:sldId id="275" r:id="rId6"/>
    <p:sldId id="276" r:id="rId7"/>
    <p:sldId id="267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Twinkl" panose="020B0604020202020204" charset="0"/>
      <p:regular r:id="rId15"/>
      <p:bold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640"/>
    <a:srgbClr val="C0DFC3"/>
    <a:srgbClr val="8DE3C2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9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1205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1.fntdata"/><Relationship Id="rId5" Type="http://schemas.openxmlformats.org/officeDocument/2006/relationships/slide" Target="slides/slide1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611483"/>
            <a:ext cx="7670800" cy="466139"/>
          </a:xfrm>
          <a:prstGeom prst="rect">
            <a:avLst/>
          </a:prstGeom>
          <a:solidFill>
            <a:srgbClr val="009640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1800" dirty="0">
                <a:solidFill>
                  <a:schemeClr val="bg1"/>
                </a:solidFill>
              </a:rPr>
              <a:t>Can you find these things in the picture?</a:t>
            </a:r>
            <a:endParaRPr lang="en-GB" sz="2400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065" y="1249491"/>
            <a:ext cx="8833870" cy="4359018"/>
          </a:xfrm>
          <a:prstGeom prst="rect">
            <a:avLst/>
          </a:prstGeom>
        </p:spPr>
      </p:pic>
      <p:sp>
        <p:nvSpPr>
          <p:cNvPr id="16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5744023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shortest banana</a:t>
            </a:r>
            <a:endParaRPr lang="en-GB" sz="2000" dirty="0"/>
          </a:p>
        </p:txBody>
      </p:sp>
      <p:sp>
        <p:nvSpPr>
          <p:cNvPr id="17" name="Oval 16"/>
          <p:cNvSpPr/>
          <p:nvPr/>
        </p:nvSpPr>
        <p:spPr>
          <a:xfrm>
            <a:off x="563408" y="5022994"/>
            <a:ext cx="1630492" cy="1630492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3"/>
          <a:srcRect l="90064" t="2772" r="934" b="50375"/>
          <a:stretch/>
        </p:blipFill>
        <p:spPr>
          <a:xfrm>
            <a:off x="837143" y="5257424"/>
            <a:ext cx="1139054" cy="1167062"/>
          </a:xfrm>
          <a:prstGeom prst="ellipse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5744023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longest vine</a:t>
            </a:r>
          </a:p>
        </p:txBody>
      </p:sp>
      <p:sp>
        <p:nvSpPr>
          <p:cNvPr id="19" name="Oval 18"/>
          <p:cNvSpPr/>
          <p:nvPr/>
        </p:nvSpPr>
        <p:spPr>
          <a:xfrm>
            <a:off x="563408" y="5022994"/>
            <a:ext cx="1630492" cy="1630492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3"/>
          <a:srcRect l="78775" t="47751" r="11928" b="5770"/>
          <a:stretch/>
        </p:blipFill>
        <p:spPr>
          <a:xfrm>
            <a:off x="812649" y="5273602"/>
            <a:ext cx="1176399" cy="1157725"/>
          </a:xfrm>
          <a:prstGeom prst="ellipse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5744023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elephant with a long trunk</a:t>
            </a:r>
          </a:p>
        </p:txBody>
      </p:sp>
      <p:sp>
        <p:nvSpPr>
          <p:cNvPr id="21" name="Oval 20"/>
          <p:cNvSpPr/>
          <p:nvPr/>
        </p:nvSpPr>
        <p:spPr>
          <a:xfrm>
            <a:off x="563408" y="5022994"/>
            <a:ext cx="1630492" cy="1630492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/>
          <a:srcRect l="67486" t="2914" r="23093" b="50233"/>
          <a:stretch/>
        </p:blipFill>
        <p:spPr>
          <a:xfrm>
            <a:off x="804992" y="5261709"/>
            <a:ext cx="1192091" cy="1167063"/>
          </a:xfrm>
          <a:prstGeom prst="ellipse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5744023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monkey with the longest tail</a:t>
            </a:r>
          </a:p>
        </p:txBody>
      </p:sp>
      <p:sp>
        <p:nvSpPr>
          <p:cNvPr id="23" name="Oval 22"/>
          <p:cNvSpPr/>
          <p:nvPr/>
        </p:nvSpPr>
        <p:spPr>
          <a:xfrm>
            <a:off x="563408" y="5022994"/>
            <a:ext cx="1630492" cy="1630492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3"/>
          <a:srcRect l="56641" t="47376" r="34284" b="5771"/>
          <a:stretch/>
        </p:blipFill>
        <p:spPr>
          <a:xfrm>
            <a:off x="835940" y="5259375"/>
            <a:ext cx="1148389" cy="1167062"/>
          </a:xfrm>
          <a:prstGeom prst="ellipse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5741617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mouse with the shortest tail</a:t>
            </a:r>
          </a:p>
        </p:txBody>
      </p:sp>
      <p:sp>
        <p:nvSpPr>
          <p:cNvPr id="26" name="Oval 25"/>
          <p:cNvSpPr/>
          <p:nvPr/>
        </p:nvSpPr>
        <p:spPr>
          <a:xfrm>
            <a:off x="563408" y="5022994"/>
            <a:ext cx="1630492" cy="1630492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3"/>
          <a:srcRect l="34284" t="47001" r="56567" b="6145"/>
          <a:stretch/>
        </p:blipFill>
        <p:spPr>
          <a:xfrm>
            <a:off x="807930" y="5261710"/>
            <a:ext cx="1157725" cy="1167063"/>
          </a:xfrm>
          <a:prstGeom prst="ellipse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5739211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long snake</a:t>
            </a:r>
          </a:p>
        </p:txBody>
      </p:sp>
      <p:sp>
        <p:nvSpPr>
          <p:cNvPr id="29" name="Oval 28"/>
          <p:cNvSpPr/>
          <p:nvPr/>
        </p:nvSpPr>
        <p:spPr>
          <a:xfrm>
            <a:off x="563408" y="5022994"/>
            <a:ext cx="1630492" cy="1630492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/>
          <a:srcRect l="11928" t="47376" r="78849" b="5771"/>
          <a:stretch/>
        </p:blipFill>
        <p:spPr>
          <a:xfrm>
            <a:off x="808532" y="5254708"/>
            <a:ext cx="1167063" cy="1167062"/>
          </a:xfrm>
          <a:prstGeom prst="ellipse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5736805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long river</a:t>
            </a:r>
          </a:p>
        </p:txBody>
      </p:sp>
      <p:sp>
        <p:nvSpPr>
          <p:cNvPr id="31" name="Oval 30"/>
          <p:cNvSpPr/>
          <p:nvPr/>
        </p:nvSpPr>
        <p:spPr>
          <a:xfrm>
            <a:off x="563409" y="5022994"/>
            <a:ext cx="1630492" cy="1630492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3"/>
          <a:srcRect l="893" t="2600" r="90032" b="50171"/>
          <a:stretch/>
        </p:blipFill>
        <p:spPr>
          <a:xfrm>
            <a:off x="804460" y="5250040"/>
            <a:ext cx="1148390" cy="1176399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632991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7" grpId="1" animBg="1"/>
      <p:bldP spid="15" grpId="0" animBg="1"/>
      <p:bldP spid="19" grpId="0" animBg="1"/>
      <p:bldP spid="19" grpId="1" animBg="1"/>
      <p:bldP spid="14" grpId="0" animBg="1"/>
      <p:bldP spid="21" grpId="0" animBg="1"/>
      <p:bldP spid="21" grpId="1" animBg="1"/>
      <p:bldP spid="13" grpId="0" animBg="1"/>
      <p:bldP spid="23" grpId="0" animBg="1"/>
      <p:bldP spid="23" grpId="1" animBg="1"/>
      <p:bldP spid="12" grpId="0" animBg="1"/>
      <p:bldP spid="26" grpId="0" animBg="1"/>
      <p:bldP spid="26" grpId="1" animBg="1"/>
      <p:bldP spid="11" grpId="0" animBg="1"/>
      <p:bldP spid="29" grpId="0" animBg="1"/>
      <p:bldP spid="29" grpId="1" animBg="1"/>
      <p:bldP spid="8" grpId="0" animBg="1"/>
      <p:bldP spid="3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9640"/>
                </a:solidFill>
                <a:latin typeface="+mn-lt"/>
              </a:rPr>
              <a:t>Maths: Length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34701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>
                <a:solidFill>
                  <a:srgbClr val="009640"/>
                </a:solidFill>
              </a:rPr>
              <a:t>‘Can You Find...?’ Instructions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2492317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Can you pretend to be an elephant with a long trunk?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3071125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What do elephants use their long trunks for?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3694616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Can you pretend to be a monkey with a long tail?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4299254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Why do you think monkeys need long tails?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4922745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Can you think of anything that is really long?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5546236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Can you think of anything that is really short?</a:t>
            </a:r>
            <a:endParaRPr lang="en-GB" sz="2000" dirty="0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1913509"/>
            <a:ext cx="7670800" cy="466139"/>
          </a:xfrm>
          <a:prstGeom prst="rect">
            <a:avLst/>
          </a:prstGeom>
          <a:solidFill>
            <a:srgbClr val="009640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1800" dirty="0">
                <a:solidFill>
                  <a:schemeClr val="bg1"/>
                </a:solidFill>
              </a:rPr>
              <a:t>Questions</a:t>
            </a:r>
            <a:endParaRPr lang="en-GB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9388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B81D1DE92D524098C47C940D50EB13" ma:contentTypeVersion="10" ma:contentTypeDescription="Create a new document." ma:contentTypeScope="" ma:versionID="a9ef6c0b3dcc3ce658074b1d2d8f0339">
  <xsd:schema xmlns:xsd="http://www.w3.org/2001/XMLSchema" xmlns:xs="http://www.w3.org/2001/XMLSchema" xmlns:p="http://schemas.microsoft.com/office/2006/metadata/properties" xmlns:ns3="62afd546-94be-4790-99a5-a6d1f76f2f66" targetNamespace="http://schemas.microsoft.com/office/2006/metadata/properties" ma:root="true" ma:fieldsID="99558af3658354a218d7cd9102a6905b" ns3:_="">
    <xsd:import namespace="62afd546-94be-4790-99a5-a6d1f76f2f6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afd546-94be-4790-99a5-a6d1f76f2f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6083B58-C689-40CD-9CCA-36F6AFB76CE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7BDCBAC-0994-4E57-9A4F-AC5BFDA97D5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2afd546-94be-4790-99a5-a6d1f76f2f6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E68D26F-0B63-4D3F-A9E5-E16CE9007935}">
  <ds:schemaRefs>
    <ds:schemaRef ds:uri="http://schemas.microsoft.com/office/infopath/2007/PartnerControls"/>
    <ds:schemaRef ds:uri="62afd546-94be-4790-99a5-a6d1f76f2f66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140</TotalTime>
  <Words>104</Words>
  <Application>Microsoft Office PowerPoint</Application>
  <PresentationFormat>On-screen Show (4:3)</PresentationFormat>
  <Paragraphs>17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Maths: Length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Federica Zanusso</dc:creator>
  <cp:lastModifiedBy>Janine Nayler</cp:lastModifiedBy>
  <cp:revision>12</cp:revision>
  <dcterms:created xsi:type="dcterms:W3CDTF">2020-03-03T02:54:41Z</dcterms:created>
  <dcterms:modified xsi:type="dcterms:W3CDTF">2021-01-25T11:51:04Z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0x010100E4B81D1DE92D524098C47C940D50EB13</vt:lpwstr>
  </property>
</Properties>
</file>