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8" r:id="rId2"/>
    <p:sldId id="269" r:id="rId3"/>
    <p:sldId id="278" r:id="rId4"/>
    <p:sldId id="277" r:id="rId5"/>
    <p:sldId id="279" r:id="rId6"/>
    <p:sldId id="280" r:id="rId7"/>
    <p:sldId id="281" r:id="rId8"/>
    <p:sldId id="282" r:id="rId9"/>
    <p:sldId id="283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pitchFamily="2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5F5"/>
    <a:srgbClr val="FFFFFF"/>
    <a:srgbClr val="023F7C"/>
    <a:srgbClr val="013F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Header Placeholder 1">
            <a:extLst>
              <a:ext uri="{FF2B5EF4-FFF2-40B4-BE49-F238E27FC236}">
                <a16:creationId xmlns:a16="http://schemas.microsoft.com/office/drawing/2014/main" id="{2976D218-2782-4FC4-84A8-B881D6CB2D9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147" name="Date Placeholder 2">
            <a:extLst>
              <a:ext uri="{FF2B5EF4-FFF2-40B4-BE49-F238E27FC236}">
                <a16:creationId xmlns:a16="http://schemas.microsoft.com/office/drawing/2014/main" id="{469AB8A7-0BC3-47A9-B7CA-213391924B31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3CABD47-5DDF-455B-80E0-D5B279B90CF6}" type="datetime1">
              <a:rPr lang="en-GB" altLang="en-US"/>
              <a:pPr>
                <a:defRPr/>
              </a:pPr>
              <a:t>01/05/2020</a:t>
            </a:fld>
            <a:endParaRPr lang="en-GB" altLang="en-US"/>
          </a:p>
        </p:txBody>
      </p:sp>
      <p:sp>
        <p:nvSpPr>
          <p:cNvPr id="6148" name="Footer Placeholder 3">
            <a:extLst>
              <a:ext uri="{FF2B5EF4-FFF2-40B4-BE49-F238E27FC236}">
                <a16:creationId xmlns:a16="http://schemas.microsoft.com/office/drawing/2014/main" id="{0DCF9929-B90B-4FB6-9F44-0651017A7864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149" name="Slide Number Placeholder 4">
            <a:extLst>
              <a:ext uri="{FF2B5EF4-FFF2-40B4-BE49-F238E27FC236}">
                <a16:creationId xmlns:a16="http://schemas.microsoft.com/office/drawing/2014/main" id="{3D05C32F-D9A1-4EFD-9E7B-BDE5A5683EA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5FE4D5A-3C0B-41B1-8E1E-B50BF6C34D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571852-CF22-415B-A1D9-78C22E1340B8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B08D8-69FE-4483-B60A-FA183C1E66F3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F39E932F-0766-4302-ACD6-A95781835351}" type="datetime1">
              <a:rPr lang="en-US"/>
              <a:pPr>
                <a:defRPr/>
              </a:pPr>
              <a:t>5/1/2020</a:t>
            </a:fld>
            <a:endParaRPr/>
          </a:p>
        </p:txBody>
      </p:sp>
      <p:sp>
        <p:nvSpPr>
          <p:cNvPr id="5124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DD613A0-3621-4B20-B958-5B0EB1BBC261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581D14-C625-4776-86DD-1ABD25193F40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9E8019-2A83-4F00-B5D3-7B32EE883D8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3C1A191E-6E13-4343-8367-30A45F0B21A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4E907BC-C93F-46F0-A298-3C00AE061C5E}"/>
              </a:ext>
            </a:extLst>
          </p:cNvPr>
          <p:cNvSpPr/>
          <p:nvPr userDrawn="1"/>
        </p:nvSpPr>
        <p:spPr>
          <a:xfrm>
            <a:off x="449263" y="430213"/>
            <a:ext cx="8220075" cy="5957887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6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8038885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319288"/>
      </p:ext>
    </p:extLst>
  </p:cSld>
  <p:clrMapOvr>
    <a:masterClrMapping/>
  </p:clrMapOvr>
  <p:transition spd="slow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776829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76261659-8776-435A-A900-127E6A6ACB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B5C7415-D7AD-4D0F-8D19-230BBB2F5EC5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8DF2E92-4A28-4903-8721-84213A498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77B3851-5472-47B5-A85E-A7A18D152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DC4E774-C680-4DA1-B499-3BC6BD6B9D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947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pic>
        <p:nvPicPr>
          <p:cNvPr id="1028" name="Picture 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149F945-F5D0-4C8C-9004-E8192FCFED64}"/>
              </a:ext>
            </a:extLst>
          </p:cNvPr>
          <p:cNvSpPr/>
          <p:nvPr userDrawn="1"/>
        </p:nvSpPr>
        <p:spPr>
          <a:xfrm>
            <a:off x="2400300" y="833438"/>
            <a:ext cx="3919538" cy="1608137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98" r:id="rId2"/>
    <p:sldLayoutId id="2147483700" r:id="rId3"/>
    <p:sldLayoutId id="2147483701" r:id="rId4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1"/>
          <p:cNvSpPr txBox="1">
            <a:spLocks noChangeArrowheads="1"/>
          </p:cNvSpPr>
          <p:nvPr/>
        </p:nvSpPr>
        <p:spPr bwMode="auto">
          <a:xfrm>
            <a:off x="2455863" y="836613"/>
            <a:ext cx="361473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>
                <a:solidFill>
                  <a:schemeClr val="tx1"/>
                </a:solidFill>
                <a:latin typeface="Twinkl SemiBold" pitchFamily="2" charset="0"/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C7907F-E689-40A4-86EF-0413B199DBD0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5" y="2882900"/>
            <a:ext cx="382588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525" y="3868738"/>
            <a:ext cx="385763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B56AF7-1018-44F6-8C9B-16F50B846F85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8" name="TextBox 19"/>
          <p:cNvSpPr txBox="1">
            <a:spLocks noChangeArrowheads="1"/>
          </p:cNvSpPr>
          <p:nvPr/>
        </p:nvSpPr>
        <p:spPr bwMode="auto">
          <a:xfrm>
            <a:off x="1831975" y="619125"/>
            <a:ext cx="55530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  <p:sp>
        <p:nvSpPr>
          <p:cNvPr id="8199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8200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B96F95F-E42E-4952-BB27-AD4F504C2AE1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11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A0513F1-CD41-4543-8E9F-F97EB6FE3DF8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C9E24E-93E9-4769-9422-E4B9A9AF3E9C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1684338" y="2882900"/>
            <a:ext cx="1363662" cy="1922463"/>
            <a:chOff x="1683642" y="2882803"/>
            <a:chExt cx="1365054" cy="1922655"/>
          </a:xfrm>
        </p:grpSpPr>
        <p:pic>
          <p:nvPicPr>
            <p:cNvPr id="9229" name="Picture 4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0" name="Picture 4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66304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1" name="Group 3"/>
          <p:cNvGrpSpPr>
            <a:grpSpLocks/>
          </p:cNvGrpSpPr>
          <p:nvPr/>
        </p:nvGrpSpPr>
        <p:grpSpPr bwMode="auto">
          <a:xfrm>
            <a:off x="6132513" y="3868738"/>
            <a:ext cx="1347787" cy="179387"/>
            <a:chOff x="6132611" y="3869446"/>
            <a:chExt cx="1347624" cy="177969"/>
          </a:xfrm>
        </p:grpSpPr>
        <p:pic>
          <p:nvPicPr>
            <p:cNvPr id="9226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7" name="Picture 6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8" name="Picture 6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4635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2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6B90D07-691F-49F6-ABA1-EFBFC16F78CE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33</a:t>
            </a:r>
          </a:p>
        </p:txBody>
      </p:sp>
      <p:sp>
        <p:nvSpPr>
          <p:cNvPr id="9224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9225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5"/>
          <p:cNvGrpSpPr>
            <a:grpSpLocks/>
          </p:cNvGrpSpPr>
          <p:nvPr/>
        </p:nvGrpSpPr>
        <p:grpSpPr bwMode="auto">
          <a:xfrm>
            <a:off x="1192213" y="2882900"/>
            <a:ext cx="2346325" cy="1922463"/>
            <a:chOff x="702669" y="2882803"/>
            <a:chExt cx="2346027" cy="1922655"/>
          </a:xfrm>
        </p:grpSpPr>
        <p:pic>
          <p:nvPicPr>
            <p:cNvPr id="10256" name="Picture 2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2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2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66304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2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94726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0" name="Picture 2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2669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6122988" y="3733800"/>
            <a:ext cx="1347787" cy="449263"/>
            <a:chOff x="6132611" y="3598776"/>
            <a:chExt cx="1347624" cy="448639"/>
          </a:xfrm>
        </p:grpSpPr>
        <p:pic>
          <p:nvPicPr>
            <p:cNvPr id="10250" name="Picture 2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2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2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4635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3" name="Picture 2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4" name="Picture 2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2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4635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3747EA3B-10EE-484F-A1B9-3C48D877D8A7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C3BA03-478E-4764-AE0E-8B38471FDBE1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A88D604-45E6-4A7C-99D3-671E416B5AE4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56</a:t>
            </a:r>
          </a:p>
        </p:txBody>
      </p:sp>
      <p:sp>
        <p:nvSpPr>
          <p:cNvPr id="10247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0248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0249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50D0073-DA83-48AC-8098-CB54ED08C5B9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3E2D2D-1C5F-494D-A738-13B503EAE683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1268" name="Group 30"/>
          <p:cNvGrpSpPr>
            <a:grpSpLocks/>
          </p:cNvGrpSpPr>
          <p:nvPr/>
        </p:nvGrpSpPr>
        <p:grpSpPr bwMode="auto">
          <a:xfrm>
            <a:off x="6369050" y="3733800"/>
            <a:ext cx="865188" cy="449263"/>
            <a:chOff x="6132611" y="3598776"/>
            <a:chExt cx="866612" cy="448639"/>
          </a:xfrm>
        </p:grpSpPr>
        <p:pic>
          <p:nvPicPr>
            <p:cNvPr id="11284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5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86944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13623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7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2611" y="3598776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69" name="Group 4"/>
          <p:cNvGrpSpPr>
            <a:grpSpLocks/>
          </p:cNvGrpSpPr>
          <p:nvPr/>
        </p:nvGrpSpPr>
        <p:grpSpPr bwMode="auto">
          <a:xfrm>
            <a:off x="1438275" y="2179638"/>
            <a:ext cx="1855788" cy="3981450"/>
            <a:chOff x="1126629" y="2083714"/>
            <a:chExt cx="1854696" cy="3982316"/>
          </a:xfrm>
        </p:grpSpPr>
        <p:grpSp>
          <p:nvGrpSpPr>
            <p:cNvPr id="11274" name="Group 24"/>
            <p:cNvGrpSpPr>
              <a:grpSpLocks/>
            </p:cNvGrpSpPr>
            <p:nvPr/>
          </p:nvGrpSpPr>
          <p:grpSpPr bwMode="auto">
            <a:xfrm>
              <a:off x="1126629" y="2083714"/>
              <a:ext cx="1854696" cy="1922655"/>
              <a:chOff x="702669" y="2882803"/>
              <a:chExt cx="1854696" cy="1922655"/>
            </a:xfrm>
          </p:grpSpPr>
          <p:pic>
            <p:nvPicPr>
              <p:cNvPr id="11280" name="Picture 2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1" name="Picture 2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2" name="Picture 2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3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1275" name="Group 37"/>
            <p:cNvGrpSpPr>
              <a:grpSpLocks/>
            </p:cNvGrpSpPr>
            <p:nvPr/>
          </p:nvGrpSpPr>
          <p:grpSpPr bwMode="auto">
            <a:xfrm>
              <a:off x="112662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1276" name="Picture 3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7" name="Picture 3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8" name="Picture 4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9" name="Picture 4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49F14788-A5A1-41DE-BE87-A954069FF7E7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84</a:t>
            </a:r>
          </a:p>
        </p:txBody>
      </p:sp>
      <p:sp>
        <p:nvSpPr>
          <p:cNvPr id="11271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1272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1273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6"/>
          <p:cNvGrpSpPr>
            <a:grpSpLocks/>
          </p:cNvGrpSpPr>
          <p:nvPr/>
        </p:nvGrpSpPr>
        <p:grpSpPr bwMode="auto">
          <a:xfrm>
            <a:off x="1192213" y="2168525"/>
            <a:ext cx="2347912" cy="3981450"/>
            <a:chOff x="826279" y="2083714"/>
            <a:chExt cx="2346573" cy="3982316"/>
          </a:xfrm>
        </p:grpSpPr>
        <p:grpSp>
          <p:nvGrpSpPr>
            <p:cNvPr id="12303" name="Group 36"/>
            <p:cNvGrpSpPr>
              <a:grpSpLocks/>
            </p:cNvGrpSpPr>
            <p:nvPr/>
          </p:nvGrpSpPr>
          <p:grpSpPr bwMode="auto">
            <a:xfrm>
              <a:off x="82627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2310" name="Picture 3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1" name="Picture 3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2" name="Picture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3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304" name="Group 4"/>
            <p:cNvGrpSpPr>
              <a:grpSpLocks/>
            </p:cNvGrpSpPr>
            <p:nvPr/>
          </p:nvGrpSpPr>
          <p:grpSpPr bwMode="auto">
            <a:xfrm>
              <a:off x="826279" y="2083714"/>
              <a:ext cx="2346573" cy="1922655"/>
              <a:chOff x="947490" y="2083714"/>
              <a:chExt cx="2346573" cy="1922655"/>
            </a:xfrm>
          </p:grpSpPr>
          <p:pic>
            <p:nvPicPr>
              <p:cNvPr id="12305" name="Picture 2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419794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6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928463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7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439547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8" name="Picture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47490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9" name="Picture 4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911671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79E1508-68F5-4967-BAB6-13FCB47869B3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BB79AC-7702-4505-AE7B-1E6026F36B71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2293" name="Group 5"/>
          <p:cNvGrpSpPr>
            <a:grpSpLocks/>
          </p:cNvGrpSpPr>
          <p:nvPr/>
        </p:nvGrpSpPr>
        <p:grpSpPr bwMode="auto">
          <a:xfrm>
            <a:off x="6122988" y="3733800"/>
            <a:ext cx="1347787" cy="449263"/>
            <a:chOff x="6368338" y="3734111"/>
            <a:chExt cx="1347624" cy="448639"/>
          </a:xfrm>
        </p:grpSpPr>
        <p:pic>
          <p:nvPicPr>
            <p:cNvPr id="12298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49350" y="400478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368338" y="400478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49350" y="373411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1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368338" y="373411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4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30362" y="3734111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4E512526-EB1B-4BE1-BFF6-43FD59F5743E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95</a:t>
            </a:r>
          </a:p>
        </p:txBody>
      </p:sp>
      <p:sp>
        <p:nvSpPr>
          <p:cNvPr id="12295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2296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2297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ED44835-0DB9-43C4-96B1-4757C2E42A55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C59F87-F347-44F0-B75F-A00640A064BF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316" name="Group 5"/>
          <p:cNvGrpSpPr>
            <a:grpSpLocks/>
          </p:cNvGrpSpPr>
          <p:nvPr/>
        </p:nvGrpSpPr>
        <p:grpSpPr bwMode="auto">
          <a:xfrm>
            <a:off x="1438275" y="2171700"/>
            <a:ext cx="1855788" cy="3981450"/>
            <a:chOff x="1126629" y="2083714"/>
            <a:chExt cx="1854696" cy="3982316"/>
          </a:xfrm>
        </p:grpSpPr>
        <p:grpSp>
          <p:nvGrpSpPr>
            <p:cNvPr id="13332" name="Group 24"/>
            <p:cNvGrpSpPr>
              <a:grpSpLocks/>
            </p:cNvGrpSpPr>
            <p:nvPr/>
          </p:nvGrpSpPr>
          <p:grpSpPr bwMode="auto">
            <a:xfrm>
              <a:off x="1126629" y="2083714"/>
              <a:ext cx="1854696" cy="1922655"/>
              <a:chOff x="702669" y="2882803"/>
              <a:chExt cx="1854696" cy="1922655"/>
            </a:xfrm>
          </p:grpSpPr>
          <p:pic>
            <p:nvPicPr>
              <p:cNvPr id="13338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9" name="Picture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0" name="Picture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1" name="Picture 3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33" name="Group 38"/>
            <p:cNvGrpSpPr>
              <a:grpSpLocks/>
            </p:cNvGrpSpPr>
            <p:nvPr/>
          </p:nvGrpSpPr>
          <p:grpSpPr bwMode="auto">
            <a:xfrm>
              <a:off x="112662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3334" name="Picture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5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6" name="Picture 4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7" name="Picture 4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3317" name="Group 4"/>
          <p:cNvGrpSpPr>
            <a:grpSpLocks/>
          </p:cNvGrpSpPr>
          <p:nvPr/>
        </p:nvGrpSpPr>
        <p:grpSpPr bwMode="auto">
          <a:xfrm>
            <a:off x="5880100" y="3733800"/>
            <a:ext cx="1843088" cy="449263"/>
            <a:chOff x="6368338" y="3734111"/>
            <a:chExt cx="1842049" cy="448639"/>
          </a:xfrm>
        </p:grpSpPr>
        <p:grpSp>
          <p:nvGrpSpPr>
            <p:cNvPr id="13322" name="Group 33"/>
            <p:cNvGrpSpPr>
              <a:grpSpLocks/>
            </p:cNvGrpSpPr>
            <p:nvPr/>
          </p:nvGrpSpPr>
          <p:grpSpPr bwMode="auto">
            <a:xfrm>
              <a:off x="6368338" y="3734111"/>
              <a:ext cx="866612" cy="448639"/>
              <a:chOff x="6132611" y="3598776"/>
              <a:chExt cx="866612" cy="448639"/>
            </a:xfrm>
          </p:grpSpPr>
          <p:pic>
            <p:nvPicPr>
              <p:cNvPr id="13328" name="Picture 3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9" name="Picture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0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1" name="Picture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3" name="Group 43"/>
            <p:cNvGrpSpPr>
              <a:grpSpLocks/>
            </p:cNvGrpSpPr>
            <p:nvPr/>
          </p:nvGrpSpPr>
          <p:grpSpPr bwMode="auto">
            <a:xfrm>
              <a:off x="7343775" y="3734111"/>
              <a:ext cx="866612" cy="448639"/>
              <a:chOff x="6132611" y="3598776"/>
              <a:chExt cx="866612" cy="448639"/>
            </a:xfrm>
          </p:grpSpPr>
          <p:pic>
            <p:nvPicPr>
              <p:cNvPr id="13324" name="Picture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5" name="Picture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86944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6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3623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7" name="Picture 4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132611" y="3598776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EAA12681-D9D3-4B67-A84F-DF95473FC485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88</a:t>
            </a:r>
          </a:p>
        </p:txBody>
      </p:sp>
      <p:sp>
        <p:nvSpPr>
          <p:cNvPr id="13319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3320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3321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5"/>
          <p:cNvGrpSpPr>
            <a:grpSpLocks/>
          </p:cNvGrpSpPr>
          <p:nvPr/>
        </p:nvGrpSpPr>
        <p:grpSpPr bwMode="auto">
          <a:xfrm>
            <a:off x="1189038" y="2171700"/>
            <a:ext cx="2346325" cy="3981450"/>
            <a:chOff x="826279" y="2083714"/>
            <a:chExt cx="2346573" cy="3982316"/>
          </a:xfrm>
        </p:grpSpPr>
        <p:grpSp>
          <p:nvGrpSpPr>
            <p:cNvPr id="14358" name="Group 30"/>
            <p:cNvGrpSpPr>
              <a:grpSpLocks/>
            </p:cNvGrpSpPr>
            <p:nvPr/>
          </p:nvGrpSpPr>
          <p:grpSpPr bwMode="auto">
            <a:xfrm>
              <a:off x="826279" y="4143375"/>
              <a:ext cx="1854696" cy="1922655"/>
              <a:chOff x="702669" y="2882803"/>
              <a:chExt cx="1854696" cy="1922655"/>
            </a:xfrm>
          </p:grpSpPr>
          <p:pic>
            <p:nvPicPr>
              <p:cNvPr id="14365" name="Picture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74973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6" name="Picture 3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683642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7" name="Picture 3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194726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8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02669" y="2882803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359" name="Group 35"/>
            <p:cNvGrpSpPr>
              <a:grpSpLocks/>
            </p:cNvGrpSpPr>
            <p:nvPr/>
          </p:nvGrpSpPr>
          <p:grpSpPr bwMode="auto">
            <a:xfrm>
              <a:off x="826279" y="2083714"/>
              <a:ext cx="2346573" cy="1922655"/>
              <a:chOff x="947490" y="2083714"/>
              <a:chExt cx="2346573" cy="1922655"/>
            </a:xfrm>
          </p:grpSpPr>
          <p:pic>
            <p:nvPicPr>
              <p:cNvPr id="14360" name="Picture 3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419794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1" name="Picture 3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928463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2" name="Picture 3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439547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3" name="Picture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47490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64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911671" y="2083714"/>
                <a:ext cx="382392" cy="19226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4339" name="Group 4"/>
          <p:cNvGrpSpPr>
            <a:grpSpLocks/>
          </p:cNvGrpSpPr>
          <p:nvPr/>
        </p:nvGrpSpPr>
        <p:grpSpPr bwMode="auto">
          <a:xfrm>
            <a:off x="6127750" y="3595688"/>
            <a:ext cx="1347788" cy="725487"/>
            <a:chOff x="6163911" y="3734111"/>
            <a:chExt cx="1347624" cy="725487"/>
          </a:xfrm>
        </p:grpSpPr>
        <p:grpSp>
          <p:nvGrpSpPr>
            <p:cNvPr id="14346" name="Group 41"/>
            <p:cNvGrpSpPr>
              <a:grpSpLocks/>
            </p:cNvGrpSpPr>
            <p:nvPr/>
          </p:nvGrpSpPr>
          <p:grpSpPr bwMode="auto">
            <a:xfrm>
              <a:off x="6163911" y="3734111"/>
              <a:ext cx="1347624" cy="177969"/>
              <a:chOff x="6368338" y="3734111"/>
              <a:chExt cx="1347624" cy="177969"/>
            </a:xfrm>
          </p:grpSpPr>
          <p:pic>
            <p:nvPicPr>
              <p:cNvPr id="14355" name="Picture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6" name="Picture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347" name="Group 47"/>
            <p:cNvGrpSpPr>
              <a:grpSpLocks/>
            </p:cNvGrpSpPr>
            <p:nvPr/>
          </p:nvGrpSpPr>
          <p:grpSpPr bwMode="auto">
            <a:xfrm>
              <a:off x="6163911" y="4006369"/>
              <a:ext cx="1347624" cy="177969"/>
              <a:chOff x="6368338" y="3734111"/>
              <a:chExt cx="1347624" cy="177969"/>
            </a:xfrm>
          </p:grpSpPr>
          <p:pic>
            <p:nvPicPr>
              <p:cNvPr id="14352" name="Picture 4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3" name="Picture 4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4" name="Picture 5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348" name="Group 51"/>
            <p:cNvGrpSpPr>
              <a:grpSpLocks/>
            </p:cNvGrpSpPr>
            <p:nvPr/>
          </p:nvGrpSpPr>
          <p:grpSpPr bwMode="auto">
            <a:xfrm>
              <a:off x="6163911" y="4281629"/>
              <a:ext cx="1347624" cy="177969"/>
              <a:chOff x="6368338" y="3734111"/>
              <a:chExt cx="1347624" cy="177969"/>
            </a:xfrm>
          </p:grpSpPr>
          <p:pic>
            <p:nvPicPr>
              <p:cNvPr id="14349" name="Picture 5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0" name="Picture 5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1" name="Picture 5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95EDA301-434F-468E-908B-8E9A357D6EB1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9BEE439-7C3F-4B43-9B3A-09BC88BD2F85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3EB9916-C92C-4224-A0C8-6E4A3D9E50ED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99</a:t>
            </a:r>
          </a:p>
        </p:txBody>
      </p:sp>
      <p:sp>
        <p:nvSpPr>
          <p:cNvPr id="14343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4344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4345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8EAACF-764F-4E03-88D6-7F534C2AC9EF}"/>
              </a:ext>
            </a:extLst>
          </p:cNvPr>
          <p:cNvSpPr/>
          <p:nvPr/>
        </p:nvSpPr>
        <p:spPr>
          <a:xfrm>
            <a:off x="4592638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E4EC6F-B781-4925-B3E1-232F54BB3780}"/>
              </a:ext>
            </a:extLst>
          </p:cNvPr>
          <p:cNvSpPr/>
          <p:nvPr/>
        </p:nvSpPr>
        <p:spPr>
          <a:xfrm>
            <a:off x="868363" y="1711325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5364" name="Group 69"/>
          <p:cNvGrpSpPr>
            <a:grpSpLocks/>
          </p:cNvGrpSpPr>
          <p:nvPr/>
        </p:nvGrpSpPr>
        <p:grpSpPr bwMode="auto">
          <a:xfrm>
            <a:off x="6127750" y="3595688"/>
            <a:ext cx="1347788" cy="725487"/>
            <a:chOff x="6163911" y="3734111"/>
            <a:chExt cx="1347624" cy="725487"/>
          </a:xfrm>
        </p:grpSpPr>
        <p:grpSp>
          <p:nvGrpSpPr>
            <p:cNvPr id="15372" name="Group 70"/>
            <p:cNvGrpSpPr>
              <a:grpSpLocks/>
            </p:cNvGrpSpPr>
            <p:nvPr/>
          </p:nvGrpSpPr>
          <p:grpSpPr bwMode="auto">
            <a:xfrm>
              <a:off x="6163911" y="3734111"/>
              <a:ext cx="1347624" cy="177969"/>
              <a:chOff x="6368338" y="3734111"/>
              <a:chExt cx="1347624" cy="177969"/>
            </a:xfrm>
          </p:grpSpPr>
          <p:pic>
            <p:nvPicPr>
              <p:cNvPr id="15378" name="Picture 7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9" name="Picture 8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80" name="Picture 8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373" name="Group 71"/>
            <p:cNvGrpSpPr>
              <a:grpSpLocks/>
            </p:cNvGrpSpPr>
            <p:nvPr/>
          </p:nvGrpSpPr>
          <p:grpSpPr bwMode="auto">
            <a:xfrm>
              <a:off x="6163911" y="4006369"/>
              <a:ext cx="1347624" cy="177969"/>
              <a:chOff x="6368338" y="3734111"/>
              <a:chExt cx="1347624" cy="177969"/>
            </a:xfrm>
          </p:grpSpPr>
          <p:pic>
            <p:nvPicPr>
              <p:cNvPr id="15375" name="Picture 7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849350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6" name="Picture 7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368338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7" name="Picture 7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330362" y="3734111"/>
                <a:ext cx="385600" cy="177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374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63911" y="4281629"/>
              <a:ext cx="385600" cy="177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65" name="Group 82"/>
          <p:cNvGrpSpPr>
            <a:grpSpLocks/>
          </p:cNvGrpSpPr>
          <p:nvPr/>
        </p:nvGrpSpPr>
        <p:grpSpPr bwMode="auto">
          <a:xfrm>
            <a:off x="1928813" y="2882900"/>
            <a:ext cx="874712" cy="1922463"/>
            <a:chOff x="1683642" y="2882803"/>
            <a:chExt cx="873723" cy="1922655"/>
          </a:xfrm>
        </p:grpSpPr>
        <p:pic>
          <p:nvPicPr>
            <p:cNvPr id="15370" name="Picture 8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1" name="Picture 8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B48263A0-CE15-4EC7-A3D9-A4FDF15409F2}"/>
              </a:ext>
            </a:extLst>
          </p:cNvPr>
          <p:cNvSpPr/>
          <p:nvPr/>
        </p:nvSpPr>
        <p:spPr>
          <a:xfrm>
            <a:off x="3403600" y="2776538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27</a:t>
            </a:r>
          </a:p>
        </p:txBody>
      </p:sp>
      <p:sp>
        <p:nvSpPr>
          <p:cNvPr id="15367" name="TextBox 20"/>
          <p:cNvSpPr txBox="1">
            <a:spLocks noChangeArrowheads="1"/>
          </p:cNvSpPr>
          <p:nvPr/>
        </p:nvSpPr>
        <p:spPr bwMode="auto">
          <a:xfrm>
            <a:off x="1836738" y="1592263"/>
            <a:ext cx="105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15368" name="TextBox 21"/>
          <p:cNvSpPr txBox="1">
            <a:spLocks noChangeArrowheads="1"/>
          </p:cNvSpPr>
          <p:nvPr/>
        </p:nvSpPr>
        <p:spPr bwMode="auto">
          <a:xfrm>
            <a:off x="5878513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5369" name="TextBox 19"/>
          <p:cNvSpPr txBox="1">
            <a:spLocks noChangeArrowheads="1"/>
          </p:cNvSpPr>
          <p:nvPr/>
        </p:nvSpPr>
        <p:spPr bwMode="auto">
          <a:xfrm>
            <a:off x="1831975" y="563563"/>
            <a:ext cx="55530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What is the number?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PowerPoint%20Template</Template>
  <TotalTime>66</TotalTime>
  <Words>69</Words>
  <Application>Microsoft Office PowerPoint</Application>
  <PresentationFormat>On-screen Show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Sassoon Infant Rg</vt:lpstr>
      <vt:lpstr>Arial</vt:lpstr>
      <vt:lpstr>Calibri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15</cp:revision>
  <dcterms:created xsi:type="dcterms:W3CDTF">2017-02-09T12:17:18Z</dcterms:created>
  <dcterms:modified xsi:type="dcterms:W3CDTF">2020-05-01T10:41:59Z</dcterms:modified>
</cp:coreProperties>
</file>