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303" r:id="rId6"/>
    <p:sldId id="281" r:id="rId7"/>
    <p:sldId id="318" r:id="rId8"/>
    <p:sldId id="320" r:id="rId9"/>
    <p:sldId id="330" r:id="rId10"/>
    <p:sldId id="321" r:id="rId11"/>
    <p:sldId id="331" r:id="rId12"/>
    <p:sldId id="322" r:id="rId13"/>
    <p:sldId id="317" r:id="rId14"/>
    <p:sldId id="329" r:id="rId15"/>
    <p:sldId id="268" r:id="rId16"/>
    <p:sldId id="319" r:id="rId17"/>
    <p:sldId id="324" r:id="rId18"/>
    <p:sldId id="325" r:id="rId19"/>
    <p:sldId id="326" r:id="rId20"/>
    <p:sldId id="328" r:id="rId21"/>
    <p:sldId id="327" r:id="rId22"/>
    <p:sldId id="323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72" d="100"/>
          <a:sy n="72" d="100"/>
        </p:scale>
        <p:origin x="110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EA58A892-61E4-40B0-B022-D70D925B4C86}"/>
    <pc:docChg chg="undo custSel addSld delSld modSld sldOrd">
      <pc:chgData name="Jodi Russell" userId="d12b6e8d-ac5b-47db-9599-2c954e0173aa" providerId="ADAL" clId="{EA58A892-61E4-40B0-B022-D70D925B4C86}" dt="2021-01-30T17:14:56.842" v="2986" actId="14100"/>
      <pc:docMkLst>
        <pc:docMk/>
      </pc:docMkLst>
      <pc:sldChg chg="modSp">
        <pc:chgData name="Jodi Russell" userId="d12b6e8d-ac5b-47db-9599-2c954e0173aa" providerId="ADAL" clId="{EA58A892-61E4-40B0-B022-D70D925B4C86}" dt="2021-01-30T17:08:48.033" v="2796" actId="20577"/>
        <pc:sldMkLst>
          <pc:docMk/>
          <pc:sldMk cId="440328032" sldId="256"/>
        </pc:sldMkLst>
        <pc:spChg chg="mod">
          <ac:chgData name="Jodi Russell" userId="d12b6e8d-ac5b-47db-9599-2c954e0173aa" providerId="ADAL" clId="{EA58A892-61E4-40B0-B022-D70D925B4C86}" dt="2021-01-28T12:30:23.633" v="7" actId="20577"/>
          <ac:spMkLst>
            <pc:docMk/>
            <pc:sldMk cId="440328032" sldId="256"/>
            <ac:spMk id="4" creationId="{959FBC4F-0C43-4709-A4AE-5BDF460E4B52}"/>
          </ac:spMkLst>
        </pc:spChg>
        <pc:spChg chg="mod">
          <ac:chgData name="Jodi Russell" userId="d12b6e8d-ac5b-47db-9599-2c954e0173aa" providerId="ADAL" clId="{EA58A892-61E4-40B0-B022-D70D925B4C86}" dt="2021-01-30T17:08:48.033" v="2796" actId="20577"/>
          <ac:spMkLst>
            <pc:docMk/>
            <pc:sldMk cId="440328032" sldId="256"/>
            <ac:spMk id="5" creationId="{13683F11-87A2-4FB9-8781-39954FD56C6A}"/>
          </ac:spMkLst>
        </pc:spChg>
      </pc:sldChg>
      <pc:sldChg chg="ord modNotesTx">
        <pc:chgData name="Jodi Russell" userId="d12b6e8d-ac5b-47db-9599-2c954e0173aa" providerId="ADAL" clId="{EA58A892-61E4-40B0-B022-D70D925B4C86}" dt="2021-01-29T11:40:38.588" v="2710" actId="20577"/>
        <pc:sldMkLst>
          <pc:docMk/>
          <pc:sldMk cId="1207054355" sldId="268"/>
        </pc:sldMkLst>
      </pc:sldChg>
      <pc:sldChg chg="del">
        <pc:chgData name="Jodi Russell" userId="d12b6e8d-ac5b-47db-9599-2c954e0173aa" providerId="ADAL" clId="{EA58A892-61E4-40B0-B022-D70D925B4C86}" dt="2021-01-29T11:41:50.931" v="2745" actId="2696"/>
        <pc:sldMkLst>
          <pc:docMk/>
          <pc:sldMk cId="1169521272" sldId="279"/>
        </pc:sldMkLst>
      </pc:sldChg>
      <pc:sldChg chg="addSp modSp modNotesTx">
        <pc:chgData name="Jodi Russell" userId="d12b6e8d-ac5b-47db-9599-2c954e0173aa" providerId="ADAL" clId="{EA58A892-61E4-40B0-B022-D70D925B4C86}" dt="2021-01-29T09:46:36.761" v="468" actId="20577"/>
        <pc:sldMkLst>
          <pc:docMk/>
          <pc:sldMk cId="1320111698" sldId="281"/>
        </pc:sldMkLst>
        <pc:spChg chg="mod">
          <ac:chgData name="Jodi Russell" userId="d12b6e8d-ac5b-47db-9599-2c954e0173aa" providerId="ADAL" clId="{EA58A892-61E4-40B0-B022-D70D925B4C86}" dt="2021-01-29T09:45:48.017" v="424" actId="14100"/>
          <ac:spMkLst>
            <pc:docMk/>
            <pc:sldMk cId="1320111698" sldId="281"/>
            <ac:spMk id="6" creationId="{FD7FA633-529F-4FA3-9389-77BFB23D2851}"/>
          </ac:spMkLst>
        </pc:spChg>
        <pc:picChg chg="add mod">
          <ac:chgData name="Jodi Russell" userId="d12b6e8d-ac5b-47db-9599-2c954e0173aa" providerId="ADAL" clId="{EA58A892-61E4-40B0-B022-D70D925B4C86}" dt="2021-01-29T09:45:26.237" v="377" actId="1076"/>
          <ac:picMkLst>
            <pc:docMk/>
            <pc:sldMk cId="1320111698" sldId="281"/>
            <ac:picMk id="2" creationId="{1B8EDD0C-CB29-4F33-87B8-79149615621E}"/>
          </ac:picMkLst>
        </pc:picChg>
        <pc:picChg chg="add mod">
          <ac:chgData name="Jodi Russell" userId="d12b6e8d-ac5b-47db-9599-2c954e0173aa" providerId="ADAL" clId="{EA58A892-61E4-40B0-B022-D70D925B4C86}" dt="2021-01-29T09:45:28.309" v="378" actId="1076"/>
          <ac:picMkLst>
            <pc:docMk/>
            <pc:sldMk cId="1320111698" sldId="281"/>
            <ac:picMk id="3" creationId="{9E85C02B-3753-4D1B-9C4A-EB73FA95FAC8}"/>
          </ac:picMkLst>
        </pc:picChg>
      </pc:sldChg>
      <pc:sldChg chg="del">
        <pc:chgData name="Jodi Russell" userId="d12b6e8d-ac5b-47db-9599-2c954e0173aa" providerId="ADAL" clId="{EA58A892-61E4-40B0-B022-D70D925B4C86}" dt="2021-01-29T11:40:14.623" v="2706" actId="2696"/>
        <pc:sldMkLst>
          <pc:docMk/>
          <pc:sldMk cId="1936905983" sldId="287"/>
        </pc:sldMkLst>
      </pc:sldChg>
      <pc:sldChg chg="del">
        <pc:chgData name="Jodi Russell" userId="d12b6e8d-ac5b-47db-9599-2c954e0173aa" providerId="ADAL" clId="{EA58A892-61E4-40B0-B022-D70D925B4C86}" dt="2021-01-29T11:41:50.984" v="2751" actId="2696"/>
        <pc:sldMkLst>
          <pc:docMk/>
          <pc:sldMk cId="4226658239" sldId="301"/>
        </pc:sldMkLst>
      </pc:sldChg>
      <pc:sldChg chg="addSp delSp modSp add del ord modNotesTx">
        <pc:chgData name="Jodi Russell" userId="d12b6e8d-ac5b-47db-9599-2c954e0173aa" providerId="ADAL" clId="{EA58A892-61E4-40B0-B022-D70D925B4C86}" dt="2021-01-29T11:40:57.784" v="2736" actId="20577"/>
        <pc:sldMkLst>
          <pc:docMk/>
          <pc:sldMk cId="1418839821" sldId="303"/>
        </pc:sldMkLst>
        <pc:spChg chg="add mod">
          <ac:chgData name="Jodi Russell" userId="d12b6e8d-ac5b-47db-9599-2c954e0173aa" providerId="ADAL" clId="{EA58A892-61E4-40B0-B022-D70D925B4C86}" dt="2021-01-29T09:39:04.498" v="213" actId="115"/>
          <ac:spMkLst>
            <pc:docMk/>
            <pc:sldMk cId="1418839821" sldId="303"/>
            <ac:spMk id="3" creationId="{08DCA402-A439-4BDE-8EEF-2A2C4E90F806}"/>
          </ac:spMkLst>
        </pc:spChg>
        <pc:picChg chg="del">
          <ac:chgData name="Jodi Russell" userId="d12b6e8d-ac5b-47db-9599-2c954e0173aa" providerId="ADAL" clId="{EA58A892-61E4-40B0-B022-D70D925B4C86}" dt="2021-01-29T09:36:49.122" v="29" actId="478"/>
          <ac:picMkLst>
            <pc:docMk/>
            <pc:sldMk cId="1418839821" sldId="303"/>
            <ac:picMk id="2" creationId="{0A714DF8-43F9-4078-9B1F-A92AB1454517}"/>
          </ac:picMkLst>
        </pc:picChg>
        <pc:picChg chg="add mod">
          <ac:chgData name="Jodi Russell" userId="d12b6e8d-ac5b-47db-9599-2c954e0173aa" providerId="ADAL" clId="{EA58A892-61E4-40B0-B022-D70D925B4C86}" dt="2021-01-29T09:37:11.447" v="36" actId="1076"/>
          <ac:picMkLst>
            <pc:docMk/>
            <pc:sldMk cId="1418839821" sldId="303"/>
            <ac:picMk id="1026" creationId="{0027219D-F8FD-45D3-B78A-3AA36D40BA94}"/>
          </ac:picMkLst>
        </pc:picChg>
      </pc:sldChg>
      <pc:sldChg chg="del">
        <pc:chgData name="Jodi Russell" userId="d12b6e8d-ac5b-47db-9599-2c954e0173aa" providerId="ADAL" clId="{EA58A892-61E4-40B0-B022-D70D925B4C86}" dt="2021-01-29T11:41:50.861" v="2738" actId="2696"/>
        <pc:sldMkLst>
          <pc:docMk/>
          <pc:sldMk cId="2878815971" sldId="304"/>
        </pc:sldMkLst>
      </pc:sldChg>
      <pc:sldChg chg="del">
        <pc:chgData name="Jodi Russell" userId="d12b6e8d-ac5b-47db-9599-2c954e0173aa" providerId="ADAL" clId="{EA58A892-61E4-40B0-B022-D70D925B4C86}" dt="2021-01-29T11:41:50.877" v="2739" actId="2696"/>
        <pc:sldMkLst>
          <pc:docMk/>
          <pc:sldMk cId="3983101447" sldId="305"/>
        </pc:sldMkLst>
      </pc:sldChg>
      <pc:sldChg chg="del">
        <pc:chgData name="Jodi Russell" userId="d12b6e8d-ac5b-47db-9599-2c954e0173aa" providerId="ADAL" clId="{EA58A892-61E4-40B0-B022-D70D925B4C86}" dt="2021-01-29T11:41:50.884" v="2740" actId="2696"/>
        <pc:sldMkLst>
          <pc:docMk/>
          <pc:sldMk cId="1398659375" sldId="306"/>
        </pc:sldMkLst>
      </pc:sldChg>
      <pc:sldChg chg="del">
        <pc:chgData name="Jodi Russell" userId="d12b6e8d-ac5b-47db-9599-2c954e0173aa" providerId="ADAL" clId="{EA58A892-61E4-40B0-B022-D70D925B4C86}" dt="2021-01-29T11:41:50.915" v="2743" actId="2696"/>
        <pc:sldMkLst>
          <pc:docMk/>
          <pc:sldMk cId="1493416205" sldId="307"/>
        </pc:sldMkLst>
      </pc:sldChg>
      <pc:sldChg chg="del">
        <pc:chgData name="Jodi Russell" userId="d12b6e8d-ac5b-47db-9599-2c954e0173aa" providerId="ADAL" clId="{EA58A892-61E4-40B0-B022-D70D925B4C86}" dt="2021-01-29T11:41:50.884" v="2741" actId="2696"/>
        <pc:sldMkLst>
          <pc:docMk/>
          <pc:sldMk cId="4127673410" sldId="308"/>
        </pc:sldMkLst>
      </pc:sldChg>
      <pc:sldChg chg="del">
        <pc:chgData name="Jodi Russell" userId="d12b6e8d-ac5b-47db-9599-2c954e0173aa" providerId="ADAL" clId="{EA58A892-61E4-40B0-B022-D70D925B4C86}" dt="2021-01-29T11:41:50.899" v="2742" actId="2696"/>
        <pc:sldMkLst>
          <pc:docMk/>
          <pc:sldMk cId="2388764506" sldId="309"/>
        </pc:sldMkLst>
      </pc:sldChg>
      <pc:sldChg chg="del">
        <pc:chgData name="Jodi Russell" userId="d12b6e8d-ac5b-47db-9599-2c954e0173aa" providerId="ADAL" clId="{EA58A892-61E4-40B0-B022-D70D925B4C86}" dt="2021-01-29T11:41:50.861" v="2737" actId="2696"/>
        <pc:sldMkLst>
          <pc:docMk/>
          <pc:sldMk cId="1670518322" sldId="310"/>
        </pc:sldMkLst>
      </pc:sldChg>
      <pc:sldChg chg="del">
        <pc:chgData name="Jodi Russell" userId="d12b6e8d-ac5b-47db-9599-2c954e0173aa" providerId="ADAL" clId="{EA58A892-61E4-40B0-B022-D70D925B4C86}" dt="2021-01-29T11:41:50.946" v="2747" actId="2696"/>
        <pc:sldMkLst>
          <pc:docMk/>
          <pc:sldMk cId="1648777233" sldId="311"/>
        </pc:sldMkLst>
      </pc:sldChg>
      <pc:sldChg chg="del">
        <pc:chgData name="Jodi Russell" userId="d12b6e8d-ac5b-47db-9599-2c954e0173aa" providerId="ADAL" clId="{EA58A892-61E4-40B0-B022-D70D925B4C86}" dt="2021-01-29T11:41:50.946" v="2746" actId="2696"/>
        <pc:sldMkLst>
          <pc:docMk/>
          <pc:sldMk cId="3495603832" sldId="312"/>
        </pc:sldMkLst>
      </pc:sldChg>
      <pc:sldChg chg="del">
        <pc:chgData name="Jodi Russell" userId="d12b6e8d-ac5b-47db-9599-2c954e0173aa" providerId="ADAL" clId="{EA58A892-61E4-40B0-B022-D70D925B4C86}" dt="2021-01-29T11:41:50.962" v="2748" actId="2696"/>
        <pc:sldMkLst>
          <pc:docMk/>
          <pc:sldMk cId="680196107" sldId="313"/>
        </pc:sldMkLst>
      </pc:sldChg>
      <pc:sldChg chg="del">
        <pc:chgData name="Jodi Russell" userId="d12b6e8d-ac5b-47db-9599-2c954e0173aa" providerId="ADAL" clId="{EA58A892-61E4-40B0-B022-D70D925B4C86}" dt="2021-01-29T11:41:50.962" v="2749" actId="2696"/>
        <pc:sldMkLst>
          <pc:docMk/>
          <pc:sldMk cId="2603821057" sldId="314"/>
        </pc:sldMkLst>
      </pc:sldChg>
      <pc:sldChg chg="del">
        <pc:chgData name="Jodi Russell" userId="d12b6e8d-ac5b-47db-9599-2c954e0173aa" providerId="ADAL" clId="{EA58A892-61E4-40B0-B022-D70D925B4C86}" dt="2021-01-29T11:41:50.931" v="2744" actId="2696"/>
        <pc:sldMkLst>
          <pc:docMk/>
          <pc:sldMk cId="2911883622" sldId="315"/>
        </pc:sldMkLst>
      </pc:sldChg>
      <pc:sldChg chg="del">
        <pc:chgData name="Jodi Russell" userId="d12b6e8d-ac5b-47db-9599-2c954e0173aa" providerId="ADAL" clId="{EA58A892-61E4-40B0-B022-D70D925B4C86}" dt="2021-01-29T11:41:50.984" v="2750" actId="2696"/>
        <pc:sldMkLst>
          <pc:docMk/>
          <pc:sldMk cId="137955221" sldId="316"/>
        </pc:sldMkLst>
      </pc:sldChg>
      <pc:sldChg chg="addSp delSp modSp add modNotesTx">
        <pc:chgData name="Jodi Russell" userId="d12b6e8d-ac5b-47db-9599-2c954e0173aa" providerId="ADAL" clId="{EA58A892-61E4-40B0-B022-D70D925B4C86}" dt="2021-01-29T11:20:23.701" v="2037" actId="1076"/>
        <pc:sldMkLst>
          <pc:docMk/>
          <pc:sldMk cId="1914505123" sldId="317"/>
        </pc:sldMkLst>
        <pc:spChg chg="add del mod">
          <ac:chgData name="Jodi Russell" userId="d12b6e8d-ac5b-47db-9599-2c954e0173aa" providerId="ADAL" clId="{EA58A892-61E4-40B0-B022-D70D925B4C86}" dt="2021-01-29T11:20:18.243" v="2036" actId="1076"/>
          <ac:spMkLst>
            <pc:docMk/>
            <pc:sldMk cId="1914505123" sldId="317"/>
            <ac:spMk id="5" creationId="{061CBC63-0FF5-41A5-9C29-6BAAC0AD22C9}"/>
          </ac:spMkLst>
        </pc:spChg>
        <pc:spChg chg="mod">
          <ac:chgData name="Jodi Russell" userId="d12b6e8d-ac5b-47db-9599-2c954e0173aa" providerId="ADAL" clId="{EA58A892-61E4-40B0-B022-D70D925B4C86}" dt="2021-01-29T11:20:23.701" v="2037" actId="1076"/>
          <ac:spMkLst>
            <pc:docMk/>
            <pc:sldMk cId="1914505123" sldId="317"/>
            <ac:spMk id="6" creationId="{FD7FA633-529F-4FA3-9389-77BFB23D2851}"/>
          </ac:spMkLst>
        </pc:spChg>
      </pc:sldChg>
      <pc:sldChg chg="addSp delSp modSp add">
        <pc:chgData name="Jodi Russell" userId="d12b6e8d-ac5b-47db-9599-2c954e0173aa" providerId="ADAL" clId="{EA58A892-61E4-40B0-B022-D70D925B4C86}" dt="2021-01-30T17:09:16.230" v="2808" actId="20577"/>
        <pc:sldMkLst>
          <pc:docMk/>
          <pc:sldMk cId="675005872" sldId="318"/>
        </pc:sldMkLst>
        <pc:spChg chg="mod">
          <ac:chgData name="Jodi Russell" userId="d12b6e8d-ac5b-47db-9599-2c954e0173aa" providerId="ADAL" clId="{EA58A892-61E4-40B0-B022-D70D925B4C86}" dt="2021-01-30T17:09:16.230" v="2808" actId="20577"/>
          <ac:spMkLst>
            <pc:docMk/>
            <pc:sldMk cId="675005872" sldId="318"/>
            <ac:spMk id="4" creationId="{959FBC4F-0C43-4709-A4AE-5BDF460E4B52}"/>
          </ac:spMkLst>
        </pc:spChg>
        <pc:spChg chg="add mod">
          <ac:chgData name="Jodi Russell" userId="d12b6e8d-ac5b-47db-9599-2c954e0173aa" providerId="ADAL" clId="{EA58A892-61E4-40B0-B022-D70D925B4C86}" dt="2021-01-29T09:49:43.860" v="721" actId="207"/>
          <ac:spMkLst>
            <pc:docMk/>
            <pc:sldMk cId="675005872" sldId="318"/>
            <ac:spMk id="5" creationId="{3F86AC99-C3BE-4D9C-9596-0919CBE3022B}"/>
          </ac:spMkLst>
        </pc:spChg>
        <pc:spChg chg="mod">
          <ac:chgData name="Jodi Russell" userId="d12b6e8d-ac5b-47db-9599-2c954e0173aa" providerId="ADAL" clId="{EA58A892-61E4-40B0-B022-D70D925B4C86}" dt="2021-01-29T09:49:34.283" v="719" actId="1076"/>
          <ac:spMkLst>
            <pc:docMk/>
            <pc:sldMk cId="675005872" sldId="318"/>
            <ac:spMk id="6" creationId="{FD7FA633-529F-4FA3-9389-77BFB23D2851}"/>
          </ac:spMkLst>
        </pc:spChg>
        <pc:spChg chg="add mod">
          <ac:chgData name="Jodi Russell" userId="d12b6e8d-ac5b-47db-9599-2c954e0173aa" providerId="ADAL" clId="{EA58A892-61E4-40B0-B022-D70D925B4C86}" dt="2021-01-29T09:49:48.403" v="722" actId="14100"/>
          <ac:spMkLst>
            <pc:docMk/>
            <pc:sldMk cId="675005872" sldId="318"/>
            <ac:spMk id="7" creationId="{D81B381B-F2A5-4FD7-9D4A-D416A37AB79F}"/>
          </ac:spMkLst>
        </pc:spChg>
        <pc:spChg chg="add mod">
          <ac:chgData name="Jodi Russell" userId="d12b6e8d-ac5b-47db-9599-2c954e0173aa" providerId="ADAL" clId="{EA58A892-61E4-40B0-B022-D70D925B4C86}" dt="2021-01-29T09:49:21.110" v="714" actId="14100"/>
          <ac:spMkLst>
            <pc:docMk/>
            <pc:sldMk cId="675005872" sldId="318"/>
            <ac:spMk id="8" creationId="{725D528C-6043-424D-8DB0-E075A920567B}"/>
          </ac:spMkLst>
        </pc:spChg>
        <pc:picChg chg="mod">
          <ac:chgData name="Jodi Russell" userId="d12b6e8d-ac5b-47db-9599-2c954e0173aa" providerId="ADAL" clId="{EA58A892-61E4-40B0-B022-D70D925B4C86}" dt="2021-01-29T09:46:53.566" v="472" actId="14100"/>
          <ac:picMkLst>
            <pc:docMk/>
            <pc:sldMk cId="675005872" sldId="318"/>
            <ac:picMk id="2" creationId="{1B8EDD0C-CB29-4F33-87B8-79149615621E}"/>
          </ac:picMkLst>
        </pc:picChg>
        <pc:picChg chg="del">
          <ac:chgData name="Jodi Russell" userId="d12b6e8d-ac5b-47db-9599-2c954e0173aa" providerId="ADAL" clId="{EA58A892-61E4-40B0-B022-D70D925B4C86}" dt="2021-01-29T09:46:46.642" v="470" actId="478"/>
          <ac:picMkLst>
            <pc:docMk/>
            <pc:sldMk cId="675005872" sldId="318"/>
            <ac:picMk id="3" creationId="{9E85C02B-3753-4D1B-9C4A-EB73FA95FAC8}"/>
          </ac:picMkLst>
        </pc:picChg>
      </pc:sldChg>
      <pc:sldChg chg="addSp delSp modSp add ord">
        <pc:chgData name="Jodi Russell" userId="d12b6e8d-ac5b-47db-9599-2c954e0173aa" providerId="ADAL" clId="{EA58A892-61E4-40B0-B022-D70D925B4C86}" dt="2021-01-29T11:43:56.126" v="2765"/>
        <pc:sldMkLst>
          <pc:docMk/>
          <pc:sldMk cId="1402617267" sldId="319"/>
        </pc:sldMkLst>
        <pc:spChg chg="mod">
          <ac:chgData name="Jodi Russell" userId="d12b6e8d-ac5b-47db-9599-2c954e0173aa" providerId="ADAL" clId="{EA58A892-61E4-40B0-B022-D70D925B4C86}" dt="2021-01-29T09:50:38.671" v="735" actId="1076"/>
          <ac:spMkLst>
            <pc:docMk/>
            <pc:sldMk cId="1402617267" sldId="319"/>
            <ac:spMk id="6" creationId="{FD7FA633-529F-4FA3-9389-77BFB23D2851}"/>
          </ac:spMkLst>
        </pc:spChg>
        <pc:spChg chg="add mod">
          <ac:chgData name="Jodi Russell" userId="d12b6e8d-ac5b-47db-9599-2c954e0173aa" providerId="ADAL" clId="{EA58A892-61E4-40B0-B022-D70D925B4C86}" dt="2021-01-29T09:51:35.987" v="913" actId="20577"/>
          <ac:spMkLst>
            <pc:docMk/>
            <pc:sldMk cId="1402617267" sldId="319"/>
            <ac:spMk id="7" creationId="{51E56F02-F12B-40F3-9068-5CF161BC3BF8}"/>
          </ac:spMkLst>
        </pc:spChg>
        <pc:picChg chg="del">
          <ac:chgData name="Jodi Russell" userId="d12b6e8d-ac5b-47db-9599-2c954e0173aa" providerId="ADAL" clId="{EA58A892-61E4-40B0-B022-D70D925B4C86}" dt="2021-01-29T09:50:07.751" v="725" actId="478"/>
          <ac:picMkLst>
            <pc:docMk/>
            <pc:sldMk cId="1402617267" sldId="319"/>
            <ac:picMk id="2" creationId="{1B8EDD0C-CB29-4F33-87B8-79149615621E}"/>
          </ac:picMkLst>
        </pc:picChg>
        <pc:picChg chg="mod">
          <ac:chgData name="Jodi Russell" userId="d12b6e8d-ac5b-47db-9599-2c954e0173aa" providerId="ADAL" clId="{EA58A892-61E4-40B0-B022-D70D925B4C86}" dt="2021-01-29T09:50:26.346" v="729" actId="14100"/>
          <ac:picMkLst>
            <pc:docMk/>
            <pc:sldMk cId="1402617267" sldId="319"/>
            <ac:picMk id="3" creationId="{9E85C02B-3753-4D1B-9C4A-EB73FA95FAC8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9T11:15:15.642" v="1741" actId="20577"/>
        <pc:sldMkLst>
          <pc:docMk/>
          <pc:sldMk cId="3485447427" sldId="320"/>
        </pc:sldMkLst>
        <pc:spChg chg="mod">
          <ac:chgData name="Jodi Russell" userId="d12b6e8d-ac5b-47db-9599-2c954e0173aa" providerId="ADAL" clId="{EA58A892-61E4-40B0-B022-D70D925B4C86}" dt="2021-01-29T11:08:37.522" v="1654" actId="20577"/>
          <ac:spMkLst>
            <pc:docMk/>
            <pc:sldMk cId="3485447427" sldId="320"/>
            <ac:spMk id="6" creationId="{FD7FA633-529F-4FA3-9389-77BFB23D2851}"/>
          </ac:spMkLst>
        </pc:spChg>
        <pc:spChg chg="del">
          <ac:chgData name="Jodi Russell" userId="d12b6e8d-ac5b-47db-9599-2c954e0173aa" providerId="ADAL" clId="{EA58A892-61E4-40B0-B022-D70D925B4C86}" dt="2021-01-29T09:52:01.653" v="920" actId="478"/>
          <ac:spMkLst>
            <pc:docMk/>
            <pc:sldMk cId="3485447427" sldId="320"/>
            <ac:spMk id="7" creationId="{51E56F02-F12B-40F3-9068-5CF161BC3BF8}"/>
          </ac:spMkLst>
        </pc:spChg>
        <pc:picChg chg="del">
          <ac:chgData name="Jodi Russell" userId="d12b6e8d-ac5b-47db-9599-2c954e0173aa" providerId="ADAL" clId="{EA58A892-61E4-40B0-B022-D70D925B4C86}" dt="2021-01-29T09:51:52.131" v="915" actId="478"/>
          <ac:picMkLst>
            <pc:docMk/>
            <pc:sldMk cId="3485447427" sldId="320"/>
            <ac:picMk id="3" creationId="{9E85C02B-3753-4D1B-9C4A-EB73FA95FAC8}"/>
          </ac:picMkLst>
        </pc:picChg>
        <pc:picChg chg="add mod">
          <ac:chgData name="Jodi Russell" userId="d12b6e8d-ac5b-47db-9599-2c954e0173aa" providerId="ADAL" clId="{EA58A892-61E4-40B0-B022-D70D925B4C86}" dt="2021-01-29T11:14:13.364" v="1667" actId="1076"/>
          <ac:picMkLst>
            <pc:docMk/>
            <pc:sldMk cId="3485447427" sldId="320"/>
            <ac:picMk id="3074" creationId="{2A59E2FC-5AC4-410B-B5B8-BF4F2DAAFC52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9T11:07:46.373" v="1641" actId="20577"/>
        <pc:sldMkLst>
          <pc:docMk/>
          <pc:sldMk cId="2908920019" sldId="321"/>
        </pc:sldMkLst>
        <pc:spChg chg="del">
          <ac:chgData name="Jodi Russell" userId="d12b6e8d-ac5b-47db-9599-2c954e0173aa" providerId="ADAL" clId="{EA58A892-61E4-40B0-B022-D70D925B4C86}" dt="2021-01-29T11:04:23.704" v="1473" actId="478"/>
          <ac:spMkLst>
            <pc:docMk/>
            <pc:sldMk cId="2908920019" sldId="321"/>
            <ac:spMk id="4" creationId="{959FBC4F-0C43-4709-A4AE-5BDF460E4B52}"/>
          </ac:spMkLst>
        </pc:spChg>
        <pc:spChg chg="mod">
          <ac:chgData name="Jodi Russell" userId="d12b6e8d-ac5b-47db-9599-2c954e0173aa" providerId="ADAL" clId="{EA58A892-61E4-40B0-B022-D70D925B4C86}" dt="2021-01-29T11:04:27.444" v="1474" actId="14100"/>
          <ac:spMkLst>
            <pc:docMk/>
            <pc:sldMk cId="2908920019" sldId="321"/>
            <ac:spMk id="6" creationId="{FD7FA633-529F-4FA3-9389-77BFB23D2851}"/>
          </ac:spMkLst>
        </pc:spChg>
        <pc:picChg chg="add del mod">
          <ac:chgData name="Jodi Russell" userId="d12b6e8d-ac5b-47db-9599-2c954e0173aa" providerId="ADAL" clId="{EA58A892-61E4-40B0-B022-D70D925B4C86}" dt="2021-01-29T11:04:42.365" v="1477" actId="478"/>
          <ac:picMkLst>
            <pc:docMk/>
            <pc:sldMk cId="2908920019" sldId="321"/>
            <ac:picMk id="2050" creationId="{6AA2892A-86F1-434F-A941-7D5C33E16257}"/>
          </ac:picMkLst>
        </pc:picChg>
        <pc:picChg chg="add mod modCrop">
          <ac:chgData name="Jodi Russell" userId="d12b6e8d-ac5b-47db-9599-2c954e0173aa" providerId="ADAL" clId="{EA58A892-61E4-40B0-B022-D70D925B4C86}" dt="2021-01-29T11:05:16.652" v="1485" actId="1076"/>
          <ac:picMkLst>
            <pc:docMk/>
            <pc:sldMk cId="2908920019" sldId="321"/>
            <ac:picMk id="2051" creationId="{7C2BA5C1-55CA-4923-8470-F229B114F06E}"/>
          </ac:picMkLst>
        </pc:picChg>
      </pc:sldChg>
      <pc:sldChg chg="modSp add modNotesTx">
        <pc:chgData name="Jodi Russell" userId="d12b6e8d-ac5b-47db-9599-2c954e0173aa" providerId="ADAL" clId="{EA58A892-61E4-40B0-B022-D70D925B4C86}" dt="2021-01-29T11:07:23.372" v="1586" actId="20577"/>
        <pc:sldMkLst>
          <pc:docMk/>
          <pc:sldMk cId="1505477864" sldId="322"/>
        </pc:sldMkLst>
        <pc:spChg chg="mod">
          <ac:chgData name="Jodi Russell" userId="d12b6e8d-ac5b-47db-9599-2c954e0173aa" providerId="ADAL" clId="{EA58A892-61E4-40B0-B022-D70D925B4C86}" dt="2021-01-29T11:07:06.824" v="1557" actId="20577"/>
          <ac:spMkLst>
            <pc:docMk/>
            <pc:sldMk cId="1505477864" sldId="322"/>
            <ac:spMk id="6" creationId="{FD7FA633-529F-4FA3-9389-77BFB23D2851}"/>
          </ac:spMkLst>
        </pc:spChg>
        <pc:picChg chg="mod modCrop">
          <ac:chgData name="Jodi Russell" userId="d12b6e8d-ac5b-47db-9599-2c954e0173aa" providerId="ADAL" clId="{EA58A892-61E4-40B0-B022-D70D925B4C86}" dt="2021-01-29T11:06:59.991" v="1556" actId="1076"/>
          <ac:picMkLst>
            <pc:docMk/>
            <pc:sldMk cId="1505477864" sldId="322"/>
            <ac:picMk id="2050" creationId="{6AA2892A-86F1-434F-A941-7D5C33E16257}"/>
          </ac:picMkLst>
        </pc:picChg>
      </pc:sldChg>
      <pc:sldChg chg="modSp add modNotesTx">
        <pc:chgData name="Jodi Russell" userId="d12b6e8d-ac5b-47db-9599-2c954e0173aa" providerId="ADAL" clId="{EA58A892-61E4-40B0-B022-D70D925B4C86}" dt="2021-01-29T11:21:50.539" v="2156" actId="20577"/>
        <pc:sldMkLst>
          <pc:docMk/>
          <pc:sldMk cId="1045268062" sldId="323"/>
        </pc:sldMkLst>
        <pc:spChg chg="mod">
          <ac:chgData name="Jodi Russell" userId="d12b6e8d-ac5b-47db-9599-2c954e0173aa" providerId="ADAL" clId="{EA58A892-61E4-40B0-B022-D70D925B4C86}" dt="2021-01-29T11:21:18.760" v="2128" actId="14100"/>
          <ac:spMkLst>
            <pc:docMk/>
            <pc:sldMk cId="1045268062" sldId="323"/>
            <ac:spMk id="5" creationId="{061CBC63-0FF5-41A5-9C29-6BAAC0AD22C9}"/>
          </ac:spMkLst>
        </pc:spChg>
        <pc:spChg chg="mod">
          <ac:chgData name="Jodi Russell" userId="d12b6e8d-ac5b-47db-9599-2c954e0173aa" providerId="ADAL" clId="{EA58A892-61E4-40B0-B022-D70D925B4C86}" dt="2021-01-29T11:21:32.018" v="2132" actId="14100"/>
          <ac:spMkLst>
            <pc:docMk/>
            <pc:sldMk cId="1045268062" sldId="323"/>
            <ac:spMk id="6" creationId="{FD7FA633-529F-4FA3-9389-77BFB23D2851}"/>
          </ac:spMkLst>
        </pc:spChg>
      </pc:sldChg>
      <pc:sldChg chg="modSp add ord modNotesTx">
        <pc:chgData name="Jodi Russell" userId="d12b6e8d-ac5b-47db-9599-2c954e0173aa" providerId="ADAL" clId="{EA58A892-61E4-40B0-B022-D70D925B4C86}" dt="2021-01-29T11:43:16.168" v="2764" actId="20577"/>
        <pc:sldMkLst>
          <pc:docMk/>
          <pc:sldMk cId="2132427794" sldId="324"/>
        </pc:sldMkLst>
        <pc:spChg chg="mod">
          <ac:chgData name="Jodi Russell" userId="d12b6e8d-ac5b-47db-9599-2c954e0173aa" providerId="ADAL" clId="{EA58A892-61E4-40B0-B022-D70D925B4C86}" dt="2021-01-29T11:43:16.168" v="2764" actId="20577"/>
          <ac:spMkLst>
            <pc:docMk/>
            <pc:sldMk cId="2132427794" sldId="324"/>
            <ac:spMk id="6" creationId="{FD7FA633-529F-4FA3-9389-77BFB23D2851}"/>
          </ac:spMkLst>
        </pc:spChg>
        <pc:picChg chg="mod modCrop">
          <ac:chgData name="Jodi Russell" userId="d12b6e8d-ac5b-47db-9599-2c954e0173aa" providerId="ADAL" clId="{EA58A892-61E4-40B0-B022-D70D925B4C86}" dt="2021-01-29T11:23:26.232" v="2246" actId="1076"/>
          <ac:picMkLst>
            <pc:docMk/>
            <pc:sldMk cId="2132427794" sldId="324"/>
            <ac:picMk id="3074" creationId="{2A59E2FC-5AC4-410B-B5B8-BF4F2DAAFC52}"/>
          </ac:picMkLst>
        </pc:picChg>
      </pc:sldChg>
      <pc:sldChg chg="addSp delSp modSp add ord modNotesTx">
        <pc:chgData name="Jodi Russell" userId="d12b6e8d-ac5b-47db-9599-2c954e0173aa" providerId="ADAL" clId="{EA58A892-61E4-40B0-B022-D70D925B4C86}" dt="2021-01-29T11:26:20.958" v="2393" actId="20577"/>
        <pc:sldMkLst>
          <pc:docMk/>
          <pc:sldMk cId="233504939" sldId="325"/>
        </pc:sldMkLst>
        <pc:spChg chg="mod">
          <ac:chgData name="Jodi Russell" userId="d12b6e8d-ac5b-47db-9599-2c954e0173aa" providerId="ADAL" clId="{EA58A892-61E4-40B0-B022-D70D925B4C86}" dt="2021-01-29T11:26:08.212" v="2359" actId="20577"/>
          <ac:spMkLst>
            <pc:docMk/>
            <pc:sldMk cId="233504939" sldId="325"/>
            <ac:spMk id="6" creationId="{FD7FA633-529F-4FA3-9389-77BFB23D2851}"/>
          </ac:spMkLst>
        </pc:spChg>
        <pc:picChg chg="del">
          <ac:chgData name="Jodi Russell" userId="d12b6e8d-ac5b-47db-9599-2c954e0173aa" providerId="ADAL" clId="{EA58A892-61E4-40B0-B022-D70D925B4C86}" dt="2021-01-29T11:25:24.488" v="2341" actId="478"/>
          <ac:picMkLst>
            <pc:docMk/>
            <pc:sldMk cId="233504939" sldId="325"/>
            <ac:picMk id="2051" creationId="{7C2BA5C1-55CA-4923-8470-F229B114F06E}"/>
          </ac:picMkLst>
        </pc:picChg>
        <pc:picChg chg="add mod">
          <ac:chgData name="Jodi Russell" userId="d12b6e8d-ac5b-47db-9599-2c954e0173aa" providerId="ADAL" clId="{EA58A892-61E4-40B0-B022-D70D925B4C86}" dt="2021-01-29T11:26:00.212" v="2351" actId="1076"/>
          <ac:picMkLst>
            <pc:docMk/>
            <pc:sldMk cId="233504939" sldId="325"/>
            <ac:picMk id="4098" creationId="{82CA74CC-C1DA-460E-B2C2-A4A45F1804A1}"/>
          </ac:picMkLst>
        </pc:picChg>
      </pc:sldChg>
      <pc:sldChg chg="add del ord">
        <pc:chgData name="Jodi Russell" userId="d12b6e8d-ac5b-47db-9599-2c954e0173aa" providerId="ADAL" clId="{EA58A892-61E4-40B0-B022-D70D925B4C86}" dt="2021-01-29T11:26:30.827" v="2394" actId="2696"/>
        <pc:sldMkLst>
          <pc:docMk/>
          <pc:sldMk cId="952871791" sldId="326"/>
        </pc:sldMkLst>
      </pc:sldChg>
      <pc:sldChg chg="addSp modSp add">
        <pc:chgData name="Jodi Russell" userId="d12b6e8d-ac5b-47db-9599-2c954e0173aa" providerId="ADAL" clId="{EA58A892-61E4-40B0-B022-D70D925B4C86}" dt="2021-01-29T11:31:56.027" v="2619" actId="1076"/>
        <pc:sldMkLst>
          <pc:docMk/>
          <pc:sldMk cId="3625441352" sldId="326"/>
        </pc:sldMkLst>
        <pc:spChg chg="mod">
          <ac:chgData name="Jodi Russell" userId="d12b6e8d-ac5b-47db-9599-2c954e0173aa" providerId="ADAL" clId="{EA58A892-61E4-40B0-B022-D70D925B4C86}" dt="2021-01-29T11:27:31.239" v="2565" actId="20577"/>
          <ac:spMkLst>
            <pc:docMk/>
            <pc:sldMk cId="3625441352" sldId="326"/>
            <ac:spMk id="6" creationId="{FD7FA633-529F-4FA3-9389-77BFB23D2851}"/>
          </ac:spMkLst>
        </pc:spChg>
        <pc:picChg chg="add mod">
          <ac:chgData name="Jodi Russell" userId="d12b6e8d-ac5b-47db-9599-2c954e0173aa" providerId="ADAL" clId="{EA58A892-61E4-40B0-B022-D70D925B4C86}" dt="2021-01-29T11:28:35.984" v="2570" actId="1076"/>
          <ac:picMkLst>
            <pc:docMk/>
            <pc:sldMk cId="3625441352" sldId="326"/>
            <ac:picMk id="2" creationId="{F86DEB83-1DC6-4A7A-9164-8ADF6D215C0E}"/>
          </ac:picMkLst>
        </pc:picChg>
        <pc:picChg chg="add mod">
          <ac:chgData name="Jodi Russell" userId="d12b6e8d-ac5b-47db-9599-2c954e0173aa" providerId="ADAL" clId="{EA58A892-61E4-40B0-B022-D70D925B4C86}" dt="2021-01-29T11:31:04.695" v="2615" actId="14100"/>
          <ac:picMkLst>
            <pc:docMk/>
            <pc:sldMk cId="3625441352" sldId="326"/>
            <ac:picMk id="3" creationId="{BA2E702E-9701-45CB-830E-D342B7039067}"/>
          </ac:picMkLst>
        </pc:picChg>
        <pc:picChg chg="add mod">
          <ac:chgData name="Jodi Russell" userId="d12b6e8d-ac5b-47db-9599-2c954e0173aa" providerId="ADAL" clId="{EA58A892-61E4-40B0-B022-D70D925B4C86}" dt="2021-01-29T11:28:41.296" v="2572" actId="1076"/>
          <ac:picMkLst>
            <pc:docMk/>
            <pc:sldMk cId="3625441352" sldId="326"/>
            <ac:picMk id="5" creationId="{3D863946-CDEE-4ACE-8649-E1C59100C481}"/>
          </ac:picMkLst>
        </pc:picChg>
        <pc:picChg chg="add mod">
          <ac:chgData name="Jodi Russell" userId="d12b6e8d-ac5b-47db-9599-2c954e0173aa" providerId="ADAL" clId="{EA58A892-61E4-40B0-B022-D70D925B4C86}" dt="2021-01-29T11:28:46.276" v="2574" actId="1076"/>
          <ac:picMkLst>
            <pc:docMk/>
            <pc:sldMk cId="3625441352" sldId="326"/>
            <ac:picMk id="7" creationId="{5F02E6BA-A0E0-4A0E-83B7-EC662B4C64CD}"/>
          </ac:picMkLst>
        </pc:picChg>
        <pc:picChg chg="add mod">
          <ac:chgData name="Jodi Russell" userId="d12b6e8d-ac5b-47db-9599-2c954e0173aa" providerId="ADAL" clId="{EA58A892-61E4-40B0-B022-D70D925B4C86}" dt="2021-01-29T11:28:53.923" v="2578" actId="1076"/>
          <ac:picMkLst>
            <pc:docMk/>
            <pc:sldMk cId="3625441352" sldId="326"/>
            <ac:picMk id="8" creationId="{74535040-5367-430F-8B6C-7AC86D75B58D}"/>
          </ac:picMkLst>
        </pc:picChg>
        <pc:picChg chg="add mod">
          <ac:chgData name="Jodi Russell" userId="d12b6e8d-ac5b-47db-9599-2c954e0173aa" providerId="ADAL" clId="{EA58A892-61E4-40B0-B022-D70D925B4C86}" dt="2021-01-29T11:28:56.035" v="2579" actId="1076"/>
          <ac:picMkLst>
            <pc:docMk/>
            <pc:sldMk cId="3625441352" sldId="326"/>
            <ac:picMk id="9" creationId="{29D6EB15-DF36-4F2D-BC42-630298B5E303}"/>
          </ac:picMkLst>
        </pc:picChg>
        <pc:picChg chg="add mod">
          <ac:chgData name="Jodi Russell" userId="d12b6e8d-ac5b-47db-9599-2c954e0173aa" providerId="ADAL" clId="{EA58A892-61E4-40B0-B022-D70D925B4C86}" dt="2021-01-29T11:29:26.207" v="2591" actId="1076"/>
          <ac:picMkLst>
            <pc:docMk/>
            <pc:sldMk cId="3625441352" sldId="326"/>
            <ac:picMk id="10" creationId="{0D443EBD-E983-4E16-8D46-7E6AEC5E4CE2}"/>
          </ac:picMkLst>
        </pc:picChg>
        <pc:picChg chg="add mod">
          <ac:chgData name="Jodi Russell" userId="d12b6e8d-ac5b-47db-9599-2c954e0173aa" providerId="ADAL" clId="{EA58A892-61E4-40B0-B022-D70D925B4C86}" dt="2021-01-29T11:29:21.448" v="2589" actId="1076"/>
          <ac:picMkLst>
            <pc:docMk/>
            <pc:sldMk cId="3625441352" sldId="326"/>
            <ac:picMk id="11" creationId="{0872BC7E-AB65-48F1-9587-ED4C5B34D0D4}"/>
          </ac:picMkLst>
        </pc:picChg>
        <pc:picChg chg="add mod">
          <ac:chgData name="Jodi Russell" userId="d12b6e8d-ac5b-47db-9599-2c954e0173aa" providerId="ADAL" clId="{EA58A892-61E4-40B0-B022-D70D925B4C86}" dt="2021-01-29T11:29:23.500" v="2590" actId="1076"/>
          <ac:picMkLst>
            <pc:docMk/>
            <pc:sldMk cId="3625441352" sldId="326"/>
            <ac:picMk id="12" creationId="{893AC0C8-49EE-4E4B-B70F-95FB04051753}"/>
          </ac:picMkLst>
        </pc:picChg>
        <pc:picChg chg="add mod">
          <ac:chgData name="Jodi Russell" userId="d12b6e8d-ac5b-47db-9599-2c954e0173aa" providerId="ADAL" clId="{EA58A892-61E4-40B0-B022-D70D925B4C86}" dt="2021-01-29T11:30:00.364" v="2604" actId="1076"/>
          <ac:picMkLst>
            <pc:docMk/>
            <pc:sldMk cId="3625441352" sldId="326"/>
            <ac:picMk id="13" creationId="{42C08B7A-81BA-4422-9D6B-4D1959E0DC47}"/>
          </ac:picMkLst>
        </pc:picChg>
        <pc:picChg chg="add mod">
          <ac:chgData name="Jodi Russell" userId="d12b6e8d-ac5b-47db-9599-2c954e0173aa" providerId="ADAL" clId="{EA58A892-61E4-40B0-B022-D70D925B4C86}" dt="2021-01-29T11:29:50.642" v="2600" actId="1076"/>
          <ac:picMkLst>
            <pc:docMk/>
            <pc:sldMk cId="3625441352" sldId="326"/>
            <ac:picMk id="14" creationId="{EB187FBC-4988-4C3B-BFF1-F0D13C04B1DB}"/>
          </ac:picMkLst>
        </pc:picChg>
        <pc:picChg chg="add mod">
          <ac:chgData name="Jodi Russell" userId="d12b6e8d-ac5b-47db-9599-2c954e0173aa" providerId="ADAL" clId="{EA58A892-61E4-40B0-B022-D70D925B4C86}" dt="2021-01-29T11:29:53.078" v="2601" actId="1076"/>
          <ac:picMkLst>
            <pc:docMk/>
            <pc:sldMk cId="3625441352" sldId="326"/>
            <ac:picMk id="15" creationId="{A6173A45-5D08-4FD8-A942-EBEFCC08739F}"/>
          </ac:picMkLst>
        </pc:picChg>
        <pc:picChg chg="add mod">
          <ac:chgData name="Jodi Russell" userId="d12b6e8d-ac5b-47db-9599-2c954e0173aa" providerId="ADAL" clId="{EA58A892-61E4-40B0-B022-D70D925B4C86}" dt="2021-01-29T11:29:43.511" v="2598" actId="1076"/>
          <ac:picMkLst>
            <pc:docMk/>
            <pc:sldMk cId="3625441352" sldId="326"/>
            <ac:picMk id="16" creationId="{CD2249B1-3662-4103-BB26-D25E0913EAE5}"/>
          </ac:picMkLst>
        </pc:picChg>
        <pc:picChg chg="add mod">
          <ac:chgData name="Jodi Russell" userId="d12b6e8d-ac5b-47db-9599-2c954e0173aa" providerId="ADAL" clId="{EA58A892-61E4-40B0-B022-D70D925B4C86}" dt="2021-01-29T11:29:39.417" v="2597" actId="1076"/>
          <ac:picMkLst>
            <pc:docMk/>
            <pc:sldMk cId="3625441352" sldId="326"/>
            <ac:picMk id="17" creationId="{DC2D1EF7-AD85-41FF-BF36-74B0355C3EA0}"/>
          </ac:picMkLst>
        </pc:picChg>
        <pc:picChg chg="add mod">
          <ac:chgData name="Jodi Russell" userId="d12b6e8d-ac5b-47db-9599-2c954e0173aa" providerId="ADAL" clId="{EA58A892-61E4-40B0-B022-D70D925B4C86}" dt="2021-01-29T11:30:14.225" v="2608" actId="1076"/>
          <ac:picMkLst>
            <pc:docMk/>
            <pc:sldMk cId="3625441352" sldId="326"/>
            <ac:picMk id="18" creationId="{F0372F40-BFA3-438D-AA1E-A96872FA88AC}"/>
          </ac:picMkLst>
        </pc:picChg>
        <pc:picChg chg="add mod">
          <ac:chgData name="Jodi Russell" userId="d12b6e8d-ac5b-47db-9599-2c954e0173aa" providerId="ADAL" clId="{EA58A892-61E4-40B0-B022-D70D925B4C86}" dt="2021-01-29T11:30:10.824" v="2607" actId="1076"/>
          <ac:picMkLst>
            <pc:docMk/>
            <pc:sldMk cId="3625441352" sldId="326"/>
            <ac:picMk id="19" creationId="{D6B82091-FD4A-48AB-A0EB-0DC89EF1BFED}"/>
          </ac:picMkLst>
        </pc:picChg>
        <pc:picChg chg="add mod">
          <ac:chgData name="Jodi Russell" userId="d12b6e8d-ac5b-47db-9599-2c954e0173aa" providerId="ADAL" clId="{EA58A892-61E4-40B0-B022-D70D925B4C86}" dt="2021-01-29T11:31:13.385" v="2617" actId="1076"/>
          <ac:picMkLst>
            <pc:docMk/>
            <pc:sldMk cId="3625441352" sldId="326"/>
            <ac:picMk id="20" creationId="{6780AF40-EAE3-4883-9506-248C63CBA6E3}"/>
          </ac:picMkLst>
        </pc:picChg>
        <pc:picChg chg="add mod">
          <ac:chgData name="Jodi Russell" userId="d12b6e8d-ac5b-47db-9599-2c954e0173aa" providerId="ADAL" clId="{EA58A892-61E4-40B0-B022-D70D925B4C86}" dt="2021-01-29T11:31:56.027" v="2619" actId="1076"/>
          <ac:picMkLst>
            <pc:docMk/>
            <pc:sldMk cId="3625441352" sldId="326"/>
            <ac:picMk id="21" creationId="{F0E53A45-E11B-468C-9D38-1655B05691A4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9T11:39:44.892" v="2705" actId="20577"/>
        <pc:sldMkLst>
          <pc:docMk/>
          <pc:sldMk cId="2266306793" sldId="327"/>
        </pc:sldMkLst>
        <pc:spChg chg="mod">
          <ac:chgData name="Jodi Russell" userId="d12b6e8d-ac5b-47db-9599-2c954e0173aa" providerId="ADAL" clId="{EA58A892-61E4-40B0-B022-D70D925B4C86}" dt="2021-01-29T11:32:41.009" v="2649" actId="1076"/>
          <ac:spMkLst>
            <pc:docMk/>
            <pc:sldMk cId="2266306793" sldId="327"/>
            <ac:spMk id="6" creationId="{FD7FA633-529F-4FA3-9389-77BFB23D2851}"/>
          </ac:spMkLst>
        </pc:spChg>
        <pc:picChg chg="add del">
          <ac:chgData name="Jodi Russell" userId="d12b6e8d-ac5b-47db-9599-2c954e0173aa" providerId="ADAL" clId="{EA58A892-61E4-40B0-B022-D70D925B4C86}" dt="2021-01-29T11:34:52.231" v="2652" actId="478"/>
          <ac:picMkLst>
            <pc:docMk/>
            <pc:sldMk cId="2266306793" sldId="327"/>
            <ac:picMk id="3" creationId="{BA2E702E-9701-45CB-830E-D342B7039067}"/>
          </ac:picMkLst>
        </pc:picChg>
        <pc:picChg chg="add del">
          <ac:chgData name="Jodi Russell" userId="d12b6e8d-ac5b-47db-9599-2c954e0173aa" providerId="ADAL" clId="{EA58A892-61E4-40B0-B022-D70D925B4C86}" dt="2021-01-29T11:34:52.848" v="2653" actId="478"/>
          <ac:picMkLst>
            <pc:docMk/>
            <pc:sldMk cId="2266306793" sldId="327"/>
            <ac:picMk id="20" creationId="{6780AF40-EAE3-4883-9506-248C63CBA6E3}"/>
          </ac:picMkLst>
        </pc:picChg>
      </pc:sldChg>
      <pc:sldChg chg="addSp delSp modSp add">
        <pc:chgData name="Jodi Russell" userId="d12b6e8d-ac5b-47db-9599-2c954e0173aa" providerId="ADAL" clId="{EA58A892-61E4-40B0-B022-D70D925B4C86}" dt="2021-01-29T11:36:36.241" v="2696" actId="478"/>
        <pc:sldMkLst>
          <pc:docMk/>
          <pc:sldMk cId="3063778813" sldId="328"/>
        </pc:sldMkLst>
        <pc:spChg chg="mod">
          <ac:chgData name="Jodi Russell" userId="d12b6e8d-ac5b-47db-9599-2c954e0173aa" providerId="ADAL" clId="{EA58A892-61E4-40B0-B022-D70D925B4C86}" dt="2021-01-29T11:36:09.017" v="2691" actId="20577"/>
          <ac:spMkLst>
            <pc:docMk/>
            <pc:sldMk cId="3063778813" sldId="328"/>
            <ac:spMk id="6" creationId="{FD7FA633-529F-4FA3-9389-77BFB23D2851}"/>
          </ac:spMkLst>
        </pc:spChg>
        <pc:picChg chg="del">
          <ac:chgData name="Jodi Russell" userId="d12b6e8d-ac5b-47db-9599-2c954e0173aa" providerId="ADAL" clId="{EA58A892-61E4-40B0-B022-D70D925B4C86}" dt="2021-01-29T11:36:36.241" v="2696" actId="478"/>
          <ac:picMkLst>
            <pc:docMk/>
            <pc:sldMk cId="3063778813" sldId="328"/>
            <ac:picMk id="3" creationId="{BA2E702E-9701-45CB-830E-D342B7039067}"/>
          </ac:picMkLst>
        </pc:picChg>
        <pc:picChg chg="del">
          <ac:chgData name="Jodi Russell" userId="d12b6e8d-ac5b-47db-9599-2c954e0173aa" providerId="ADAL" clId="{EA58A892-61E4-40B0-B022-D70D925B4C86}" dt="2021-01-29T11:36:34.285" v="2695" actId="478"/>
          <ac:picMkLst>
            <pc:docMk/>
            <pc:sldMk cId="3063778813" sldId="328"/>
            <ac:picMk id="20" creationId="{6780AF40-EAE3-4883-9506-248C63CBA6E3}"/>
          </ac:picMkLst>
        </pc:picChg>
        <pc:picChg chg="del">
          <ac:chgData name="Jodi Russell" userId="d12b6e8d-ac5b-47db-9599-2c954e0173aa" providerId="ADAL" clId="{EA58A892-61E4-40B0-B022-D70D925B4C86}" dt="2021-01-29T11:36:31.532" v="2694" actId="478"/>
          <ac:picMkLst>
            <pc:docMk/>
            <pc:sldMk cId="3063778813" sldId="328"/>
            <ac:picMk id="21" creationId="{F0E53A45-E11B-468C-9D38-1655B05691A4}"/>
          </ac:picMkLst>
        </pc:picChg>
        <pc:picChg chg="add mod">
          <ac:chgData name="Jodi Russell" userId="d12b6e8d-ac5b-47db-9599-2c954e0173aa" providerId="ADAL" clId="{EA58A892-61E4-40B0-B022-D70D925B4C86}" dt="2021-01-29T11:36:13.209" v="2692" actId="1076"/>
          <ac:picMkLst>
            <pc:docMk/>
            <pc:sldMk cId="3063778813" sldId="328"/>
            <ac:picMk id="22" creationId="{8CC0E526-0DAB-4990-B67B-ADF6F4919055}"/>
          </ac:picMkLst>
        </pc:picChg>
        <pc:picChg chg="mod modCrop">
          <ac:chgData name="Jodi Russell" userId="d12b6e8d-ac5b-47db-9599-2c954e0173aa" providerId="ADAL" clId="{EA58A892-61E4-40B0-B022-D70D925B4C86}" dt="2021-01-29T11:36:24.752" v="2693" actId="732"/>
          <ac:picMkLst>
            <pc:docMk/>
            <pc:sldMk cId="3063778813" sldId="328"/>
            <ac:picMk id="4098" creationId="{82CA74CC-C1DA-460E-B2C2-A4A45F1804A1}"/>
          </ac:picMkLst>
        </pc:picChg>
      </pc:sldChg>
      <pc:sldChg chg="add ord">
        <pc:chgData name="Jodi Russell" userId="d12b6e8d-ac5b-47db-9599-2c954e0173aa" providerId="ADAL" clId="{EA58A892-61E4-40B0-B022-D70D925B4C86}" dt="2021-01-29T11:43:01.674" v="2753"/>
        <pc:sldMkLst>
          <pc:docMk/>
          <pc:sldMk cId="2689604477" sldId="329"/>
        </pc:sldMkLst>
      </pc:sldChg>
      <pc:sldChg chg="addSp delSp modSp add modTransition modNotesTx">
        <pc:chgData name="Jodi Russell" userId="d12b6e8d-ac5b-47db-9599-2c954e0173aa" providerId="ADAL" clId="{EA58A892-61E4-40B0-B022-D70D925B4C86}" dt="2021-01-30T17:12:39.576" v="2957" actId="20577"/>
        <pc:sldMkLst>
          <pc:docMk/>
          <pc:sldMk cId="3586212209" sldId="330"/>
        </pc:sldMkLst>
        <pc:spChg chg="del">
          <ac:chgData name="Jodi Russell" userId="d12b6e8d-ac5b-47db-9599-2c954e0173aa" providerId="ADAL" clId="{EA58A892-61E4-40B0-B022-D70D925B4C86}" dt="2021-01-30T17:09:40.534" v="2811" actId="478"/>
          <ac:spMkLst>
            <pc:docMk/>
            <pc:sldMk cId="3586212209" sldId="330"/>
            <ac:spMk id="2" creationId="{E48E0D0A-E273-4B77-990E-C5589235A138}"/>
          </ac:spMkLst>
        </pc:spChg>
        <pc:spChg chg="del">
          <ac:chgData name="Jodi Russell" userId="d12b6e8d-ac5b-47db-9599-2c954e0173aa" providerId="ADAL" clId="{EA58A892-61E4-40B0-B022-D70D925B4C86}" dt="2021-01-30T17:09:38.497" v="2810" actId="478"/>
          <ac:spMkLst>
            <pc:docMk/>
            <pc:sldMk cId="3586212209" sldId="330"/>
            <ac:spMk id="3" creationId="{B768A17A-5BF5-4152-9588-9136CC883A6F}"/>
          </ac:spMkLst>
        </pc:spChg>
        <pc:picChg chg="add mod">
          <ac:chgData name="Jodi Russell" userId="d12b6e8d-ac5b-47db-9599-2c954e0173aa" providerId="ADAL" clId="{EA58A892-61E4-40B0-B022-D70D925B4C86}" dt="2021-01-30T17:11:56.666" v="2817" actId="14100"/>
          <ac:picMkLst>
            <pc:docMk/>
            <pc:sldMk cId="3586212209" sldId="330"/>
            <ac:picMk id="4" creationId="{F32CBAD1-F1A7-4C71-83D0-C3025A17D43C}"/>
          </ac:picMkLst>
        </pc:picChg>
      </pc:sldChg>
      <pc:sldChg chg="addSp delSp modSp add ord setBg modNotesTx">
        <pc:chgData name="Jodi Russell" userId="d12b6e8d-ac5b-47db-9599-2c954e0173aa" providerId="ADAL" clId="{EA58A892-61E4-40B0-B022-D70D925B4C86}" dt="2021-01-30T17:14:56.842" v="2986" actId="14100"/>
        <pc:sldMkLst>
          <pc:docMk/>
          <pc:sldMk cId="76624857" sldId="331"/>
        </pc:sldMkLst>
        <pc:picChg chg="add mod">
          <ac:chgData name="Jodi Russell" userId="d12b6e8d-ac5b-47db-9599-2c954e0173aa" providerId="ADAL" clId="{EA58A892-61E4-40B0-B022-D70D925B4C86}" dt="2021-01-30T17:14:56.842" v="2986" actId="14100"/>
          <ac:picMkLst>
            <pc:docMk/>
            <pc:sldMk cId="76624857" sldId="331"/>
            <ac:picMk id="2" creationId="{268CCB6E-E004-4A85-AEAC-0C34766EEF89}"/>
          </ac:picMkLst>
        </pc:picChg>
        <pc:picChg chg="del">
          <ac:chgData name="Jodi Russell" userId="d12b6e8d-ac5b-47db-9599-2c954e0173aa" providerId="ADAL" clId="{EA58A892-61E4-40B0-B022-D70D925B4C86}" dt="2021-01-30T17:13:49.220" v="2960" actId="478"/>
          <ac:picMkLst>
            <pc:docMk/>
            <pc:sldMk cId="76624857" sldId="331"/>
            <ac:picMk id="4" creationId="{F32CBAD1-F1A7-4C71-83D0-C3025A17D43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Objectives for the week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13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 – Starter</a:t>
            </a:r>
          </a:p>
          <a:p>
            <a:r>
              <a:rPr lang="en-GB" dirty="0"/>
              <a:t>Worksheet to complete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3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Types of charts we can read information from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Types of charts we can read information from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924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Collect data in local area to use in a bar graph. Use a table to collect the data. Tally can be used or symbols.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303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printed as a template if drawing a table is tricky. The survey is the skill being learnt – not drawing a table!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062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Draw an axis and label </a:t>
            </a:r>
          </a:p>
          <a:p>
            <a:r>
              <a:rPr lang="en-GB" dirty="0"/>
              <a:t>Don’t forget it needs a 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0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printed for squared paper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46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Put the data into the chart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742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 chart games. Choose a category and answer the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65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58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 – questions on 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Types of charts we can read information from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329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618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Don’t forget to include the 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345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Don’t forget to include the 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6634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Don’t forget to include the 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867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927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Pictograms games to play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866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Flash.aspx?f=barchartv2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softschools.com/math/data_analysis/pictograph/games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6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Recognise different angles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Carry out the four operations to solve simple word problems. 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Read and interpret data on bar charts.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Read and interpret data on pictograms.</a:t>
            </a:r>
          </a:p>
          <a:p>
            <a:pPr lvl="0" algn="ctr"/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26572"/>
            <a:ext cx="11310594" cy="6286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dc8f4df6-e17c-49ea-8a44-9a032b4982d3@EURP190">
            <a:extLst>
              <a:ext uri="{FF2B5EF4-FFF2-40B4-BE49-F238E27FC236}">
                <a16:creationId xmlns:a16="http://schemas.microsoft.com/office/drawing/2014/main" id="{0027219D-F8FD-45D3-B78A-3AA36D40B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2602" y="1505499"/>
            <a:ext cx="5224551" cy="3928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8DCA402-A439-4BDE-8EEF-2A2C4E90F806}"/>
              </a:ext>
            </a:extLst>
          </p:cNvPr>
          <p:cNvSpPr txBox="1"/>
          <p:nvPr/>
        </p:nvSpPr>
        <p:spPr>
          <a:xfrm>
            <a:off x="5834574" y="1502229"/>
            <a:ext cx="4572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/>
              <a:t>Angles recap</a:t>
            </a:r>
          </a:p>
          <a:p>
            <a:endParaRPr lang="en-GB" sz="2800" dirty="0"/>
          </a:p>
          <a:p>
            <a:r>
              <a:rPr lang="en-GB" sz="2800" dirty="0"/>
              <a:t>Acute angles are less than 90˚</a:t>
            </a:r>
          </a:p>
          <a:p>
            <a:endParaRPr lang="en-GB" sz="2800" dirty="0"/>
          </a:p>
          <a:p>
            <a:r>
              <a:rPr lang="en-GB" sz="2800" dirty="0"/>
              <a:t>Right angles are exactly 90˚</a:t>
            </a:r>
          </a:p>
          <a:p>
            <a:endParaRPr lang="en-GB" sz="2800" dirty="0"/>
          </a:p>
          <a:p>
            <a:r>
              <a:rPr lang="en-GB" sz="2800" dirty="0"/>
              <a:t>Obtuse angles are more than 90˚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839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11310594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There are different types of charts and tables we can use to record information including bar charts and pictograms.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8EDD0C-CB29-4F33-87B8-7914961562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653" y="4006648"/>
            <a:ext cx="1587112" cy="23027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5C02B-3753-4D1B-9C4A-EB73FA95FA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4742" y="4006647"/>
            <a:ext cx="4782558" cy="230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Bar Charts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11310594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8EDD0C-CB29-4F33-87B8-7914961562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258" y="2417359"/>
            <a:ext cx="2682507" cy="3892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86AC99-C3BE-4D9C-9596-0919CBE3022B}"/>
              </a:ext>
            </a:extLst>
          </p:cNvPr>
          <p:cNvSpPr txBox="1"/>
          <p:nvPr/>
        </p:nvSpPr>
        <p:spPr>
          <a:xfrm>
            <a:off x="4537583" y="2840091"/>
            <a:ext cx="6700158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Bar charts can be horizontal or vertical bars and they have information on the axis.</a:t>
            </a:r>
          </a:p>
          <a:p>
            <a:endParaRPr lang="en-GB" sz="2800" dirty="0"/>
          </a:p>
          <a:p>
            <a:r>
              <a:rPr lang="en-GB" sz="2800" dirty="0"/>
              <a:t>The Y axis usually has the numbers and the X axis has the category.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1B381B-F2A5-4FD7-9D4A-D416A37AB79F}"/>
              </a:ext>
            </a:extLst>
          </p:cNvPr>
          <p:cNvSpPr txBox="1"/>
          <p:nvPr/>
        </p:nvSpPr>
        <p:spPr>
          <a:xfrm>
            <a:off x="954258" y="2048027"/>
            <a:ext cx="4728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 axis goes from the bottom 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5D528C-6043-424D-8DB0-E075A920567B}"/>
              </a:ext>
            </a:extLst>
          </p:cNvPr>
          <p:cNvSpPr txBox="1"/>
          <p:nvPr/>
        </p:nvSpPr>
        <p:spPr>
          <a:xfrm>
            <a:off x="3800873" y="5367056"/>
            <a:ext cx="439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 axis goes across the bottom </a:t>
            </a:r>
          </a:p>
        </p:txBody>
      </p:sp>
    </p:spTree>
    <p:extLst>
      <p:ext uri="{BB962C8B-B14F-4D97-AF65-F5344CB8AC3E}">
        <p14:creationId xmlns:p14="http://schemas.microsoft.com/office/powerpoint/2010/main" val="675005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5388598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2800" dirty="0">
                <a:solidFill>
                  <a:schemeClr val="tx1"/>
                </a:solidFill>
              </a:rPr>
              <a:t>The information on the charts and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tables is called data.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The data could be fixed; like a timetable, or it may be collected; like a survey.</a:t>
            </a:r>
          </a:p>
          <a:p>
            <a:pPr algn="ctr"/>
            <a:endParaRPr lang="en-GB" sz="40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Can you complete a survey of the cars passing your house or in a local car park to collect some data?</a:t>
            </a:r>
          </a:p>
        </p:txBody>
      </p:sp>
      <p:pic>
        <p:nvPicPr>
          <p:cNvPr id="3074" name="Picture 2" descr="dbd12aa1-e6ac-4eed-9254-7e3655cc7393@EURP190">
            <a:extLst>
              <a:ext uri="{FF2B5EF4-FFF2-40B4-BE49-F238E27FC236}">
                <a16:creationId xmlns:a16="http://schemas.microsoft.com/office/drawing/2014/main" id="{2A59E2FC-5AC4-410B-B5B8-BF4F2DAAF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47206"/>
            <a:ext cx="5765260" cy="4335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5447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2CBAD1-F1A7-4C71-83D0-C3025A17D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15"/>
            <a:ext cx="12192000" cy="685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21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10243"/>
            <a:ext cx="5862127" cy="63844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Now you need to put the data into a chart.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Let’s start with a bar chart.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You will need to draw the x axis for the colour of cars and the y axis for the number.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2051" name="Picture 3" descr="60f43064-b646-41e2-b331-d323d4e63227@EURP190">
            <a:extLst>
              <a:ext uri="{FF2B5EF4-FFF2-40B4-BE49-F238E27FC236}">
                <a16:creationId xmlns:a16="http://schemas.microsoft.com/office/drawing/2014/main" id="{7C2BA5C1-55CA-4923-8470-F229B114F0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9"/>
          <a:stretch/>
        </p:blipFill>
        <p:spPr bwMode="auto">
          <a:xfrm rot="5400000">
            <a:off x="6667272" y="1063681"/>
            <a:ext cx="5290455" cy="487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92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8CCB6E-E004-4A85-AEAC-0C34766EE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681480" y="-1581575"/>
            <a:ext cx="6883467" cy="100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1013318" y="1151163"/>
            <a:ext cx="4245598" cy="45556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Next, you need to fill in the data you collected on your survey.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2050" name="Picture 2" descr="5240a99b-9f5c-4049-9318-6d6398e333f3@EURP190">
            <a:extLst>
              <a:ext uri="{FF2B5EF4-FFF2-40B4-BE49-F238E27FC236}">
                <a16:creationId xmlns:a16="http://schemas.microsoft.com/office/drawing/2014/main" id="{6AA2892A-86F1-434F-A941-7D5C33E162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5" t="3696" r="-910" b="-3696"/>
          <a:stretch/>
        </p:blipFill>
        <p:spPr bwMode="auto">
          <a:xfrm rot="5400000">
            <a:off x="5993607" y="984060"/>
            <a:ext cx="5480275" cy="488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5477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5215345"/>
            <a:ext cx="11310594" cy="10940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2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Bar Charts  </a:t>
            </a:r>
            <a:r>
              <a:rPr lang="en-GB" sz="3200" dirty="0" err="1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Topmarks</a:t>
            </a:r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2" y="1812473"/>
            <a:ext cx="11310594" cy="28544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As well as constructing the charts you also need to be able to read them and answer questions.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Have a go at this link to play the bar chart games.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05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604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Word problems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try three of the word problems from the selection given?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Check what operation you need to do (add, take away, multiply or divide) and write the calculation you are going to use.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36BB01-4A20-4291-BB40-7725C5242583}"/>
              </a:ext>
            </a:extLst>
          </p:cNvPr>
          <p:cNvSpPr txBox="1"/>
          <p:nvPr/>
        </p:nvSpPr>
        <p:spPr>
          <a:xfrm>
            <a:off x="6874328" y="5212338"/>
            <a:ext cx="4053170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calculation will be: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24 – 6 =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104F5B-9C2D-4BC9-A41A-5FFC0C13A06D}"/>
              </a:ext>
            </a:extLst>
          </p:cNvPr>
          <p:cNvSpPr txBox="1"/>
          <p:nvPr/>
        </p:nvSpPr>
        <p:spPr>
          <a:xfrm>
            <a:off x="1521193" y="4996895"/>
            <a:ext cx="4797963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24 apples in the box. 6 have gone bad. How many are left to eat?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11310594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5C02B-3753-4D1B-9C4A-EB73FA95F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256" y="2586061"/>
            <a:ext cx="5441143" cy="32105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E56F02-F12B-40F3-9068-5CF161BC3BF8}"/>
              </a:ext>
            </a:extLst>
          </p:cNvPr>
          <p:cNvSpPr txBox="1"/>
          <p:nvPr/>
        </p:nvSpPr>
        <p:spPr>
          <a:xfrm>
            <a:off x="774601" y="2586061"/>
            <a:ext cx="4557431" cy="35394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Pictograms have pictures to represent a number. </a:t>
            </a:r>
          </a:p>
          <a:p>
            <a:endParaRPr lang="en-GB" sz="2800" dirty="0"/>
          </a:p>
          <a:p>
            <a:r>
              <a:rPr lang="en-GB" sz="2800" dirty="0"/>
              <a:t>Pictograms need to have a key so you know how much each picture is worth.</a:t>
            </a:r>
          </a:p>
          <a:p>
            <a:r>
              <a:rPr lang="en-GB" sz="2800" dirty="0"/>
              <a:t>On this graph each book is worth 2.</a:t>
            </a:r>
          </a:p>
        </p:txBody>
      </p:sp>
    </p:spTree>
    <p:extLst>
      <p:ext uri="{BB962C8B-B14F-4D97-AF65-F5344CB8AC3E}">
        <p14:creationId xmlns:p14="http://schemas.microsoft.com/office/powerpoint/2010/main" val="1402617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5388598" cy="29717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4000" dirty="0">
                <a:solidFill>
                  <a:schemeClr val="tx1"/>
                </a:solidFill>
              </a:rPr>
              <a:t>Using the same data you collected previously, you can make a pictogram.</a:t>
            </a: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dbd12aa1-e6ac-4eed-9254-7e3655cc7393@EURP190">
            <a:extLst>
              <a:ext uri="{FF2B5EF4-FFF2-40B4-BE49-F238E27FC236}">
                <a16:creationId xmlns:a16="http://schemas.microsoft.com/office/drawing/2014/main" id="{2A59E2FC-5AC4-410B-B5B8-BF4F2DAAFC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4" t="5085" r="6631" b="15442"/>
          <a:stretch/>
        </p:blipFill>
        <p:spPr bwMode="auto">
          <a:xfrm>
            <a:off x="6362702" y="2367643"/>
            <a:ext cx="5417527" cy="3941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2427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10243"/>
            <a:ext cx="11201569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You need to draw the table using 3 columns;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Colour, Number of cars and Total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4098" name="Picture 2" descr="48ef9e04-13f2-4347-ba7f-842457eaf674@EURP190">
            <a:extLst>
              <a:ext uri="{FF2B5EF4-FFF2-40B4-BE49-F238E27FC236}">
                <a16:creationId xmlns:a16="http://schemas.microsoft.com/office/drawing/2014/main" id="{82CA74CC-C1DA-460E-B2C2-A4A45F180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467" y="2472821"/>
            <a:ext cx="6911066" cy="4263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04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10243"/>
            <a:ext cx="11201569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Next you need to put in the number using pictures. The key can either be for 1 or 2.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This one is for 2, so for 1 car I have to use half ( ½ ) a car.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4098" name="Picture 2" descr="48ef9e04-13f2-4347-ba7f-842457eaf674@EURP190">
            <a:extLst>
              <a:ext uri="{FF2B5EF4-FFF2-40B4-BE49-F238E27FC236}">
                <a16:creationId xmlns:a16="http://schemas.microsoft.com/office/drawing/2014/main" id="{82CA74CC-C1DA-460E-B2C2-A4A45F180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467" y="2472821"/>
            <a:ext cx="6911066" cy="4263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86DEB83-1DC6-4A7A-9164-8ADF6D215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429000"/>
            <a:ext cx="473742" cy="3967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863946-CDEE-4ACE-8649-E1C59100C4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428999"/>
            <a:ext cx="473742" cy="3967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02E6BA-A0E0-4A0E-83B7-EC662B4C6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846857"/>
            <a:ext cx="473742" cy="3967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535040-5367-430F-8B6C-7AC86D75B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846856"/>
            <a:ext cx="473742" cy="3967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D6EB15-DF36-4F2D-BC42-630298B5E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195" y="3825758"/>
            <a:ext cx="473742" cy="3967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443EBD-E983-4E16-8D46-7E6AEC5E4C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385177"/>
            <a:ext cx="473742" cy="3967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72BC7E-AB65-48F1-9587-ED4C5B34D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1148" y="4385177"/>
            <a:ext cx="473742" cy="3967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3AC0C8-49EE-4E4B-B70F-95FB040517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4385177"/>
            <a:ext cx="473742" cy="3967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08B7A-81BA-4422-9D6B-4D1959E0DC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2057" y="4857466"/>
            <a:ext cx="473742" cy="396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187FBC-4988-4C3B-BFF1-F0D13C04B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451" y="4860472"/>
            <a:ext cx="473742" cy="3967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173A45-5D08-4FD8-A942-EBEFCC0873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860472"/>
            <a:ext cx="473742" cy="3967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2249B1-3662-4103-BB26-D25E0913EA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4887111"/>
            <a:ext cx="473742" cy="396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2D1EF7-AD85-41FF-BF36-74B0355C3E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4863479"/>
            <a:ext cx="473742" cy="3967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372F40-BFA3-438D-AA1E-A96872FA88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5341780"/>
            <a:ext cx="473742" cy="39675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6B82091-FD4A-48AB-A0EB-0DC89EF1BF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5341781"/>
            <a:ext cx="473742" cy="3967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2E702E-9701-45CB-830E-D342B7039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2911" y="3846856"/>
            <a:ext cx="292190" cy="40499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780AF40-EAE3-4883-9506-248C63CBA6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1195" y="5342601"/>
            <a:ext cx="292190" cy="4049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0E53A45-E11B-468C-9D38-1655B0569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4277" y="6032550"/>
            <a:ext cx="473742" cy="39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441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10243"/>
            <a:ext cx="11201569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On this pictogram the key is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= 1 car</a:t>
            </a:r>
          </a:p>
        </p:txBody>
      </p:sp>
      <p:pic>
        <p:nvPicPr>
          <p:cNvPr id="4098" name="Picture 2" descr="48ef9e04-13f2-4347-ba7f-842457eaf674@EURP190">
            <a:extLst>
              <a:ext uri="{FF2B5EF4-FFF2-40B4-BE49-F238E27FC236}">
                <a16:creationId xmlns:a16="http://schemas.microsoft.com/office/drawing/2014/main" id="{82CA74CC-C1DA-460E-B2C2-A4A45F1804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11"/>
          <a:stretch/>
        </p:blipFill>
        <p:spPr bwMode="auto">
          <a:xfrm>
            <a:off x="2640467" y="2472821"/>
            <a:ext cx="6911066" cy="3559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86DEB83-1DC6-4A7A-9164-8ADF6D215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429000"/>
            <a:ext cx="473742" cy="3967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863946-CDEE-4ACE-8649-E1C59100C4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428999"/>
            <a:ext cx="473742" cy="3967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02E6BA-A0E0-4A0E-83B7-EC662B4C6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846857"/>
            <a:ext cx="473742" cy="3967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535040-5367-430F-8B6C-7AC86D75B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846856"/>
            <a:ext cx="473742" cy="3967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D6EB15-DF36-4F2D-BC42-630298B5E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195" y="3825758"/>
            <a:ext cx="473742" cy="3967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443EBD-E983-4E16-8D46-7E6AEC5E4C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385177"/>
            <a:ext cx="473742" cy="3967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72BC7E-AB65-48F1-9587-ED4C5B34D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1148" y="4385177"/>
            <a:ext cx="473742" cy="3967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3AC0C8-49EE-4E4B-B70F-95FB040517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4385177"/>
            <a:ext cx="473742" cy="3967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08B7A-81BA-4422-9D6B-4D1959E0DC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2057" y="4857466"/>
            <a:ext cx="473742" cy="396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187FBC-4988-4C3B-BFF1-F0D13C04B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451" y="4860472"/>
            <a:ext cx="473742" cy="3967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173A45-5D08-4FD8-A942-EBEFCC0873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860472"/>
            <a:ext cx="473742" cy="3967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2249B1-3662-4103-BB26-D25E0913EA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4887111"/>
            <a:ext cx="473742" cy="396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2D1EF7-AD85-41FF-BF36-74B0355C3E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4863479"/>
            <a:ext cx="473742" cy="3967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372F40-BFA3-438D-AA1E-A96872FA88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5341780"/>
            <a:ext cx="473742" cy="39675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6B82091-FD4A-48AB-A0EB-0DC89EF1BF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5341781"/>
            <a:ext cx="473742" cy="3967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C0E526-0DAB-4990-B67B-ADF6F49190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6512" y="1630945"/>
            <a:ext cx="473742" cy="39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778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95215" y="732253"/>
            <a:ext cx="11201569" cy="12875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Can you fill in the totals?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4098" name="Picture 2" descr="48ef9e04-13f2-4347-ba7f-842457eaf674@EURP190">
            <a:extLst>
              <a:ext uri="{FF2B5EF4-FFF2-40B4-BE49-F238E27FC236}">
                <a16:creationId xmlns:a16="http://schemas.microsoft.com/office/drawing/2014/main" id="{82CA74CC-C1DA-460E-B2C2-A4A45F180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467" y="2472821"/>
            <a:ext cx="6911066" cy="4263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86DEB83-1DC6-4A7A-9164-8ADF6D215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429000"/>
            <a:ext cx="473742" cy="3967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863946-CDEE-4ACE-8649-E1C59100C4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428999"/>
            <a:ext cx="473742" cy="3967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02E6BA-A0E0-4A0E-83B7-EC662B4C6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3846857"/>
            <a:ext cx="473742" cy="3967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535040-5367-430F-8B6C-7AC86D75B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3846856"/>
            <a:ext cx="473742" cy="3967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D6EB15-DF36-4F2D-BC42-630298B5E3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195" y="3825758"/>
            <a:ext cx="473742" cy="3967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443EBD-E983-4E16-8D46-7E6AEC5E4C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385177"/>
            <a:ext cx="473742" cy="3967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72BC7E-AB65-48F1-9587-ED4C5B34D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1148" y="4385177"/>
            <a:ext cx="473742" cy="3967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3AC0C8-49EE-4E4B-B70F-95FB040517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488" y="4385177"/>
            <a:ext cx="473742" cy="3967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08B7A-81BA-4422-9D6B-4D1959E0DC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2057" y="4857466"/>
            <a:ext cx="473742" cy="396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187FBC-4988-4C3B-BFF1-F0D13C04B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451" y="4860472"/>
            <a:ext cx="473742" cy="3967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173A45-5D08-4FD8-A942-EBEFCC0873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2258" y="4860472"/>
            <a:ext cx="473742" cy="3967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2249B1-3662-4103-BB26-D25E0913EA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4887111"/>
            <a:ext cx="473742" cy="396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2D1EF7-AD85-41FF-BF36-74B0355C3E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4863479"/>
            <a:ext cx="473742" cy="3967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372F40-BFA3-438D-AA1E-A96872FA88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3" y="5341780"/>
            <a:ext cx="473742" cy="39675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6B82091-FD4A-48AB-A0EB-0DC89EF1BF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275" y="5341781"/>
            <a:ext cx="473742" cy="3967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2E702E-9701-45CB-830E-D342B7039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2911" y="3846856"/>
            <a:ext cx="292190" cy="40499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780AF40-EAE3-4883-9506-248C63CBA6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1195" y="5342601"/>
            <a:ext cx="292190" cy="4049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0E53A45-E11B-468C-9D38-1655B0569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4277" y="6032550"/>
            <a:ext cx="473742" cy="39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06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Statistics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90240"/>
            <a:ext cx="11310594" cy="25368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Now you can try reading these pictograms.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Remember to check the key!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3" y="4827229"/>
            <a:ext cx="11310594" cy="14821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200" u="sng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Pictograph Games (softschools.com)</a:t>
            </a:r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2680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10" ma:contentTypeDescription="Create a new document." ma:contentTypeScope="" ma:versionID="3717498d533ae09fa6a4d5ad4d1e9088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90d7792c8072dab57e08fb18e71ca3da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BB80EE-CD38-4258-A24B-6DA58B52AA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845B34-8E24-4BF2-BE1F-78264A3BAAA9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8ed53132-5a80-4a5a-869b-a3afe51c7e8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7925</TotalTime>
  <Words>708</Words>
  <Application>Microsoft Office PowerPoint</Application>
  <PresentationFormat>Widescreen</PresentationFormat>
  <Paragraphs>134</Paragraphs>
  <Slides>20</Slides>
  <Notes>20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33</cp:revision>
  <dcterms:created xsi:type="dcterms:W3CDTF">2020-12-31T16:14:53Z</dcterms:created>
  <dcterms:modified xsi:type="dcterms:W3CDTF">2021-02-04T10:06:36Z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