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71" r:id="rId6"/>
    <p:sldId id="273" r:id="rId7"/>
    <p:sldId id="270" r:id="rId8"/>
    <p:sldId id="269" r:id="rId9"/>
    <p:sldId id="268" r:id="rId10"/>
    <p:sldId id="262" r:id="rId11"/>
    <p:sldId id="267" r:id="rId12"/>
    <p:sldId id="266" r:id="rId13"/>
    <p:sldId id="265" r:id="rId14"/>
    <p:sldId id="264" r:id="rId15"/>
    <p:sldId id="263" r:id="rId1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24373-C899-4807-9628-DC548C6746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6493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DD023-6B50-4050-A680-DDD95F2033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080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461F7-EE84-42ED-A4D0-DD4A736228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9096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728CA-D4EF-41DE-9C46-25C22DE7DB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762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7206F-D4A2-4962-9F99-9D671D5C25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5982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4CDA3-A0AA-4461-850D-CCE4D0EE1D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1208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66738-08B0-4E31-B14C-0DE405FB9C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1773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4929E-D543-46F6-8C85-3AEB4C6AB1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4105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A4AC3-5E8F-4C57-99B4-8289CDE00A9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1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EF536-EE93-4F97-BB3E-5B25A805286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5583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99933-278F-486A-9BF3-C258F77642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89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3B9FD71D-0C40-466F-A397-B7BD320BB9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image" Target="../media/image6.emf"/><Relationship Id="rId18" Type="http://schemas.openxmlformats.org/officeDocument/2006/relationships/slide" Target="slide9.xml"/><Relationship Id="rId26" Type="http://schemas.openxmlformats.org/officeDocument/2006/relationships/slide" Target="slide5.xml"/><Relationship Id="rId3" Type="http://schemas.openxmlformats.org/officeDocument/2006/relationships/image" Target="../media/image1.emf"/><Relationship Id="rId21" Type="http://schemas.openxmlformats.org/officeDocument/2006/relationships/image" Target="../media/image10.emf"/><Relationship Id="rId7" Type="http://schemas.openxmlformats.org/officeDocument/2006/relationships/image" Target="../media/image3.emf"/><Relationship Id="rId12" Type="http://schemas.openxmlformats.org/officeDocument/2006/relationships/slide" Target="slide11.xml"/><Relationship Id="rId17" Type="http://schemas.openxmlformats.org/officeDocument/2006/relationships/image" Target="../media/image8.emf"/><Relationship Id="rId25" Type="http://schemas.openxmlformats.org/officeDocument/2006/relationships/image" Target="../media/image12.wmf"/><Relationship Id="rId2" Type="http://schemas.openxmlformats.org/officeDocument/2006/relationships/slide" Target="slide4.xml"/><Relationship Id="rId16" Type="http://schemas.openxmlformats.org/officeDocument/2006/relationships/slide" Target="slide3.xml"/><Relationship Id="rId20" Type="http://schemas.openxmlformats.org/officeDocument/2006/relationships/slide" Target="slide2.xml"/><Relationship Id="rId29" Type="http://schemas.openxmlformats.org/officeDocument/2006/relationships/image" Target="../media/image14.emf"/><Relationship Id="rId1" Type="http://schemas.openxmlformats.org/officeDocument/2006/relationships/slideLayout" Target="../slideLayouts/slideLayout6.xml"/><Relationship Id="rId6" Type="http://schemas.openxmlformats.org/officeDocument/2006/relationships/slide" Target="slide10.xml"/><Relationship Id="rId11" Type="http://schemas.openxmlformats.org/officeDocument/2006/relationships/image" Target="../media/image5.emf"/><Relationship Id="rId24" Type="http://schemas.openxmlformats.org/officeDocument/2006/relationships/slide" Target="slide7.xml"/><Relationship Id="rId5" Type="http://schemas.openxmlformats.org/officeDocument/2006/relationships/image" Target="../media/image2.emf"/><Relationship Id="rId15" Type="http://schemas.openxmlformats.org/officeDocument/2006/relationships/image" Target="../media/image7.emf"/><Relationship Id="rId23" Type="http://schemas.openxmlformats.org/officeDocument/2006/relationships/image" Target="../media/image11.emf"/><Relationship Id="rId28" Type="http://schemas.openxmlformats.org/officeDocument/2006/relationships/slide" Target="slide6.xml"/><Relationship Id="rId10" Type="http://schemas.openxmlformats.org/officeDocument/2006/relationships/slide" Target="slide13.xml"/><Relationship Id="rId19" Type="http://schemas.openxmlformats.org/officeDocument/2006/relationships/image" Target="../media/image9.emf"/><Relationship Id="rId4" Type="http://schemas.openxmlformats.org/officeDocument/2006/relationships/slide" Target="slide14.xml"/><Relationship Id="rId9" Type="http://schemas.openxmlformats.org/officeDocument/2006/relationships/image" Target="../media/image4.emf"/><Relationship Id="rId14" Type="http://schemas.openxmlformats.org/officeDocument/2006/relationships/slide" Target="slide12.xml"/><Relationship Id="rId22" Type="http://schemas.openxmlformats.org/officeDocument/2006/relationships/slide" Target="slide8.xml"/><Relationship Id="rId27" Type="http://schemas.openxmlformats.org/officeDocument/2006/relationships/image" Target="../media/image1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emf"/><Relationship Id="rId4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Sources of Light.</a:t>
            </a:r>
          </a:p>
        </p:txBody>
      </p:sp>
      <p:pic>
        <p:nvPicPr>
          <p:cNvPr id="2051" name="Picture 6" descr="elec_lamp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276475"/>
            <a:ext cx="14605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7" descr="house_hoover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437063"/>
            <a:ext cx="2668588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 descr="candle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00563" y="2205038"/>
            <a:ext cx="382587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0" descr="treeLights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24400"/>
            <a:ext cx="1008063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1" descr="house_chair3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141663"/>
            <a:ext cx="12604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house_cutlery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365625"/>
            <a:ext cx="111283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4" descr="house_drinkingGlass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565400"/>
            <a:ext cx="682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5" descr="material_glass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484313"/>
            <a:ext cx="137318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6" descr="weather_lightnin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1514475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8" descr="elec_fire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565400"/>
            <a:ext cx="110013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9" descr="elec_sun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341438"/>
            <a:ext cx="858838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20" descr="New Moon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57338"/>
            <a:ext cx="1003300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1" descr="Dressing table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5013325"/>
            <a:ext cx="16256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22" descr="stationary_penRed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052513"/>
            <a:ext cx="8270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Fire is a source of light.</a:t>
            </a:r>
          </a:p>
        </p:txBody>
      </p:sp>
      <p:pic>
        <p:nvPicPr>
          <p:cNvPr id="2054" name="Picture 6" descr="elec_fi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575"/>
            <a:ext cx="2730500" cy="357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UR_Fi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window lets light in but is not a source of light!</a:t>
            </a:r>
          </a:p>
        </p:txBody>
      </p:sp>
      <p:pic>
        <p:nvPicPr>
          <p:cNvPr id="7172" name="Picture 4" descr="material_gla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492375"/>
            <a:ext cx="33131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UR_GlassBrea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A light bulb is a source of light.</a:t>
            </a:r>
          </a:p>
        </p:txBody>
      </p:sp>
      <p:pic>
        <p:nvPicPr>
          <p:cNvPr id="10244" name="Picture 4" descr="elec_la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133600"/>
            <a:ext cx="3294062" cy="422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S_An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mirror reflects light but is not a source of light!</a:t>
            </a:r>
          </a:p>
        </p:txBody>
      </p:sp>
      <p:pic>
        <p:nvPicPr>
          <p:cNvPr id="24580" name="Picture 4" descr="Dressing tab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73238"/>
            <a:ext cx="4391025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N_Accent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pen is not a source of light!</a:t>
            </a:r>
          </a:p>
        </p:txBody>
      </p:sp>
      <p:sp>
        <p:nvSpPr>
          <p:cNvPr id="7171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6629" name="Picture 5" descr="stationary_penRed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844675"/>
            <a:ext cx="3717925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N_Accent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620713"/>
            <a:ext cx="8424862" cy="1871662"/>
          </a:xfrm>
        </p:spPr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The moon reflects light like a big mirror but is not a source of light!</a:t>
            </a:r>
          </a:p>
        </p:txBody>
      </p:sp>
      <p:pic>
        <p:nvPicPr>
          <p:cNvPr id="23556" name="Picture 4" descr="New Mo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89138"/>
            <a:ext cx="2663825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N_Spl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The sun is a source of light.</a:t>
            </a:r>
          </a:p>
        </p:txBody>
      </p:sp>
      <p:pic>
        <p:nvPicPr>
          <p:cNvPr id="22532" name="Picture 4" descr="elec_sun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73463"/>
            <a:ext cx="3024188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C 0.181 0  0.25 -0.09189  0.25 -0.16647  L 0.25 -0.33295  E" pathEditMode="relative" ptsTypes="">
                                      <p:cBhvr>
                                        <p:cTn id="1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N_Bo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Lightning is a source of light.</a:t>
            </a:r>
          </a:p>
        </p:txBody>
      </p:sp>
      <p:pic>
        <p:nvPicPr>
          <p:cNvPr id="20484" name="Picture 4" descr="weather_lightn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844675"/>
            <a:ext cx="424815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path" presetSubtype="0" accel="50000" decel="5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1 0.03329  0.06 0.06259  0.137 0.06393  C 0.198 0.06659  0.248 0.05061  0.249 0.03063  C 0.249 0.01065  0.2 -0.00799  0.138 -0.00932  C 0.107 -0.00932  0.079 -0.00666  0.059 0  C 0.03 0.00932  0.013 0.02397  0.013 0.04129  C 0.013 0.05061  0.018 0.05993  0.027 0.06792  C 0.048 0.08523  0.089 0.09722  0.136 0.09855  C 0.191 0.10122  0.236 0.08657  0.236 0.06925  C 0.237 0.05061  0.192 0.03463  0.137 0.03196  C 0.109 0.03196  0.084 0.03463  0.065 0.03995  C 0.04 0.04928  0.024 0.06393  0.024 0.07858  C 0.024 0.08657  0.029 0.09456  0.037 0.10255  C 0.056 0.1172  0.092 0.12918  0.135 0.13052  C 0.185 0.13185  0.225 0.11853  0.225 0.10255  C 0.226 0.08657  0.186 0.07192  0.136 0.07058  C 0.111 0.06925  0.088 0.07192  0.071 0.07724  C 0.048 0.08523  0.035 0.09722  0.035 0.11187  C 0.035 0.11853  0.039 0.12652  0.046 0.13318  C 0.063 0.1465  0.096 0.15715  0.134 0.15848  C 0.179 0.15848  0.215 0.14783  0.215 0.13318  C 0.215 0.11853  0.18 0.10521  0.135 0.10388  C 0.113 0.10388  0.092 0.10654  0.077 0.11054  C 0.056 0.1172  0.044 0.12918  0.043 0.14117  C 0.043 0.14783  0.048 0.15449  0.054 0.15982  C 0.069 0.17313  0.099 0.18246  0.133 0.18246  C 0.173 0.18379  0.206 0.17446  0.206 0.16115  C 0.207 0.14783  0.174 0.13584  0.134 0.13451  C 0.114 0.13451  0.095 0.13584  0.082 0.14117  C 0.063 0.1465  0.052 0.15715  0.052 0.16781  C 0.052 0.17446  0.055 0.17979  0.061 0.18512  C 0.075 0.19711  0.101 0.2051  0.132 0.20643  C 0.169 0.20643  0.198 0.19844  0.198 0.18645  C 0.199 0.17446  0.17 0.16381  0.133 0.16248  C 0.115 0.16248  0.099 0.16381  0.087 0.16781  C 0.07 0.17313  0.06 0.18246  0.06 0.19311  C 0.06 0.19844  0.063 0.20243  0.068 0.20776  C 0.08 0.21841  0.104 0.22507  0.132 0.2264  C 0.165 0.22774  0.191 0.21975  0.191 0.20776  C 0.191 0.19844  0.166 0.18778  0.133 0.18778  C 0.116 0.18645  0.101 0.18911  0.09 0.19178  C 0.075 0.19711  0.066 0.2051  0.066 0.21442  C 0.066 0.21975  0.069 0.22374  0.074 0.22774  C 0.085 0.23706  0.107 0.24372  0.131 0.24505  C 0.161 0.24638  0.185 0.23839  0.185 0.22907  C 0.185 0.21841  0.161 0.21042  0.132 0.20909  C 0.118 0.20909  0.104 0.21042  0.094 0.21442  C 0.08 0.21841  0.072 0.22507  0.072 0.2344  C 0.072 0.23839  0.075 0.24239  0.079 0.24638  C 0.089 0.25437  0.108 0.26103  0.131 0.26103  C 0.157 0.26236  0.179 0.2557  0.179 0.24638  C 0.179 0.23839  0.158 0.2304  0.131 0.2304  C 0.119 0.22907  0.106 0.2304  0.097 0.23306  C 0.085 0.23839  0.078 0.24505  0.078 0.25171  C 0.078 0.2557  0.08 0.2597  0.084 0.26236  C 0.093 0.27035  0.11 0.27568  0.131 0.27701  C 0.155 0.27701  0.174 0.27035  0.174 0.26369  C 0.174 0.2557  0.155 0.24771  0.131 0.24771  C 0.119 0.24771  0.108 0.24905  0.101 0.25171  C 0.089 0.25437  0.083 0.26103  0.083 0.26769  C 0.083 0.27035  0.085 0.27435  0.088 0.27701  C 0.096 0.285  0.112 0.289  0.13 0.29033  C 0.152 0.29033  0.169 0.285  0.169 0.27834  C 0.169 0.27035  0.152 0.26503  0.131 0.26369  C 0.12 0.26369  0.11 0.26503  0.103 0.26769  C 0.093 0.27035  0.087 0.27568  0.087 0.28234  C 0.087 0.285  0.089 0.28767  0.092 0.29033  E" pathEditMode="relative" ptsTypes="">
                                      <p:cBhvr>
                                        <p:cTn id="10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A_Lightn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A candle is a source of light.</a:t>
            </a:r>
          </a:p>
        </p:txBody>
      </p:sp>
      <p:pic>
        <p:nvPicPr>
          <p:cNvPr id="12292" name="Picture 4" descr="candl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33" b="69366"/>
          <a:stretch>
            <a:fillRect/>
          </a:stretch>
        </p:blipFill>
        <p:spPr bwMode="auto">
          <a:xfrm flipH="1">
            <a:off x="4067175" y="2276475"/>
            <a:ext cx="649288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5" descr="candl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74" t="30589"/>
          <a:stretch>
            <a:fillRect/>
          </a:stretch>
        </p:blipFill>
        <p:spPr bwMode="auto">
          <a:xfrm flipH="1">
            <a:off x="4067175" y="3357563"/>
            <a:ext cx="64770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tmFilter="0, 0; .2, .5; .8, .5; 1, 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500" autoRev="1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N_Bubbl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Cutlery is shiny but is not a source of light!</a:t>
            </a:r>
          </a:p>
        </p:txBody>
      </p:sp>
      <p:pic>
        <p:nvPicPr>
          <p:cNvPr id="18437" name="Picture 5" descr="house_cutle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416175" y="544513"/>
            <a:ext cx="3736975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732463"/>
            <a:ext cx="790575" cy="792162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4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S_SparkleGr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glass is not a source of light!</a:t>
            </a:r>
          </a:p>
        </p:txBody>
      </p:sp>
      <p:pic>
        <p:nvPicPr>
          <p:cNvPr id="16388" name="Picture 4" descr="house_drinkingGla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420938"/>
            <a:ext cx="25050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5  0.017 0.02131  0.021 0.03463  C 0.025 0.04928  0.027 0.06659  0.029 0.0839  C 0.031 0.10122  0.029 0.11587  0.027 0.13185  C 0.025 0.1465  0.022 0.16248  0.015 0.1758  C 0.009 0.18911  -0.001 0.19977  -0.012 0.20776  C -0.022 0.21575  -0.034 0.22108  -0.046 0.22374  C -0.058 0.2264  -0.07 0.2264  -0.081 0.22374  C -0.093 0.22108  -0.104 0.21442  -0.113 0.20376  C -0.122 0.19444  -0.13 0.18246  -0.134 0.16781  C -0.139 0.15449  -0.141 0.13584  -0.141 0.12119  C -0.142 0.10654  -0.141 0.08923  -0.136 0.07458  C -0.131 0.06126  -0.122 0.05061  -0.11 0.04528  C -0.098 0.04129  -0.086 0.04661  -0.078 0.05594  C -0.071 0.06526  -0.066 0.07991  -0.065 0.09722  C -0.065 0.11453  -0.066 0.13052  -0.071 0.14383  C -0.076 0.15715  -0.075 0.15982  -0.095 0.17713  C -0.113 0.19577  -0.131 0.19045  -0.142 0.19178  C -0.153 0.19178  -0.162 0.18645  -0.173 0.18112  C -0.185 0.17446  -0.195 0.16248  -0.202 0.15182  C -0.209 0.14117  -0.212 0.12785  -0.216 0.10654  C -0.219 0.08523  -0.219 0.07458  -0.219 0.0586  C -0.219 0.04262  -0.219 0.02664  -0.219 0.01065  E" pathEditMode="relative" ptsTypes="">
                                      <p:cBhvr>
                                        <p:cTn id="10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S_Blood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chair is not a source of light!</a:t>
            </a:r>
          </a:p>
        </p:txBody>
      </p:sp>
      <p:pic>
        <p:nvPicPr>
          <p:cNvPr id="15364" name="Picture 4" descr="house_chair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628775"/>
            <a:ext cx="2655888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S_SkateboardCro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Oops!! A hoover is not a source of light!</a:t>
            </a:r>
          </a:p>
        </p:txBody>
      </p:sp>
      <p:pic>
        <p:nvPicPr>
          <p:cNvPr id="14340" name="Picture 4" descr="house_hoov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989138"/>
            <a:ext cx="6337300" cy="447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o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gi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8366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Well done.  </a:t>
            </a:r>
            <a:b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altLang="en-US" sz="4000" b="1" smtClean="0">
                <a:solidFill>
                  <a:srgbClr val="FFFF00"/>
                </a:solidFill>
                <a:latin typeface="Comic Sans MS" panose="030F0702030302020204" pitchFamily="66" charset="0"/>
              </a:rPr>
              <a:t>Tree lights are a source of light.</a:t>
            </a:r>
          </a:p>
        </p:txBody>
      </p:sp>
      <p:pic>
        <p:nvPicPr>
          <p:cNvPr id="13316" name="Picture 4" descr="treeLigh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492375"/>
            <a:ext cx="2554288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885113" y="5661025"/>
            <a:ext cx="790575" cy="792163"/>
          </a:xfrm>
          <a:prstGeom prst="actionButtonHom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NA_Island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126</Words>
  <Application>Microsoft Office PowerPoint</Application>
  <PresentationFormat>On-screen Show (4:3)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Default Design</vt:lpstr>
      <vt:lpstr>Sources of Light.</vt:lpstr>
      <vt:lpstr>Well done.   Fire is a source of light.</vt:lpstr>
      <vt:lpstr>Oops!! A window lets light in but is not a source of light!</vt:lpstr>
      <vt:lpstr>Well done.   A light bulb is a source of light.</vt:lpstr>
      <vt:lpstr>Oops!! A mirror reflects light but is not a source of light!</vt:lpstr>
      <vt:lpstr>Oops!! A pen is not a source of light!</vt:lpstr>
      <vt:lpstr>Oops!! The moon reflects light like a big mirror but is not a source of light!</vt:lpstr>
      <vt:lpstr>Well done.   The sun is a source of light.</vt:lpstr>
      <vt:lpstr>Well done.   Lightning is a source of light.</vt:lpstr>
      <vt:lpstr>Well done.   A candle is a source of light.</vt:lpstr>
      <vt:lpstr>Oops!! Cutlery is shiny but is not a source of light!</vt:lpstr>
      <vt:lpstr>Oops!! A glass is not a source of light!</vt:lpstr>
      <vt:lpstr>Oops!! A chair is not a source of light!</vt:lpstr>
      <vt:lpstr>Oops!! A hoover is not a source of light!</vt:lpstr>
      <vt:lpstr>Well done.   Tree lights are a source of light.</vt:lpstr>
    </vt:vector>
  </TitlesOfParts>
  <Company>Ergo Computing UK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l.york</dc:creator>
  <cp:lastModifiedBy>Janine Nayler</cp:lastModifiedBy>
  <cp:revision>23</cp:revision>
  <dcterms:created xsi:type="dcterms:W3CDTF">2005-11-15T19:58:07Z</dcterms:created>
  <dcterms:modified xsi:type="dcterms:W3CDTF">2021-02-01T11:57:27Z</dcterms:modified>
</cp:coreProperties>
</file>