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1" r:id="rId6"/>
    <p:sldId id="262" r:id="rId7"/>
    <p:sldId id="264" r:id="rId8"/>
    <p:sldId id="257" r:id="rId9"/>
    <p:sldId id="258" r:id="rId10"/>
    <p:sldId id="265" r:id="rId11"/>
    <p:sldId id="268" r:id="rId12"/>
    <p:sldId id="269" r:id="rId13"/>
    <p:sldId id="270" r:id="rId14"/>
    <p:sldId id="271" r:id="rId15"/>
    <p:sldId id="272" r:id="rId16"/>
    <p:sldId id="266" r:id="rId17"/>
    <p:sldId id="267" r:id="rId18"/>
    <p:sldId id="273" r:id="rId19"/>
    <p:sldId id="259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F0CA-D613-464E-8DFC-DC691F0F51C1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D18EB-8B4E-4416-8FD8-A9D865E4881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2436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4611F-5A59-49C9-8320-33315BDEBDA3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981F6-38D9-477A-A1BB-C85F53C276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49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8D833-BCB6-4058-A301-AA45F8C159F2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3DD8B-4482-413B-A3D2-4F07DB34FE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072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60266-F6FB-44B8-81B3-A1A9344B992D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80C7D-B2B7-4EA1-BDE1-F13C81D9D8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7512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CFD32-005A-4744-B688-985DE6E43EA4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D4259-B02F-46E8-9EFB-94915335A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456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0A680-B19B-4B96-919A-737D24D3805A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A3F09-800D-41F3-89A0-B1FF7805F90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7330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661A2-C580-49D1-A43C-6DC128CBCFF9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768F5-979E-4AE2-A0FF-074ADB1CD1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44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97994-9511-44AB-B67C-39E687BC32DB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EA886-26B2-4391-859A-8C8E35580A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2218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86338-FC0A-4A38-B718-44D8B6D82188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A27D6-2EAF-484F-9290-DBF116762C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2775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3B810-DA6D-435A-BBB8-021D127349EB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AD2B-C0A9-4923-BD3E-7ECBAD4D53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6038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7610E-8BA5-436D-828A-287ADC4F111D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22B1A-C489-4930-B2DB-1196EBFDDC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9973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E5655-B77F-4525-B347-535197C183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7EA286-3799-42CC-BFE8-A9570C7C7E88}" type="datetimeFigureOut">
              <a:rPr lang="en-US"/>
              <a:pPr>
                <a:defRPr/>
              </a:pPr>
              <a:t>2/1/2021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A9AC-4EC4-4FEF-8557-616866C7F8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4B32-3D95-4DC3-AD02-8EE7087B5C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DD5E3A1-1C6D-42BE-8A22-0D2C1D2AFB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3"/>
          <p:cNvSpPr>
            <a:spLocks noGrp="1"/>
          </p:cNvSpPr>
          <p:nvPr>
            <p:ph type="title"/>
          </p:nvPr>
        </p:nvSpPr>
        <p:spPr>
          <a:xfrm>
            <a:off x="428625" y="221456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In China and all over the world people are getting ready to celebrate the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r>
              <a:rPr lang="en-GB" altLang="en-US" sz="6000" smtClean="0">
                <a:latin typeface="Garamond" panose="02020404030301010803" pitchFamily="18" charset="0"/>
              </a:rPr>
              <a:t>Chinese New Year.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r>
              <a:rPr lang="en-GB" altLang="en-US" sz="6000" smtClean="0">
                <a:latin typeface="Garamond" panose="02020404030301010803" pitchFamily="18" charset="0"/>
              </a:rPr>
              <a:t> These are some of the things they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3"/>
          <p:cNvSpPr>
            <a:spLocks noGrp="1"/>
          </p:cNvSpPr>
          <p:nvPr>
            <p:ph type="title"/>
          </p:nvPr>
        </p:nvSpPr>
        <p:spPr>
          <a:xfrm>
            <a:off x="428625" y="2143125"/>
            <a:ext cx="4643438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They clean their houses to sweep away any bad luck.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928688"/>
            <a:ext cx="4071937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3"/>
          <p:cNvSpPr>
            <a:spLocks noGrp="1"/>
          </p:cNvSpPr>
          <p:nvPr>
            <p:ph type="title"/>
          </p:nvPr>
        </p:nvSpPr>
        <p:spPr>
          <a:xfrm>
            <a:off x="428625" y="2143125"/>
            <a:ext cx="4643438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They give their front doors a new coat of paint. Can you guess what colour? Why?</a:t>
            </a:r>
          </a:p>
        </p:txBody>
      </p:sp>
      <p:pic>
        <p:nvPicPr>
          <p:cNvPr id="4099" name="Picture 2" descr="http://images.jupiterimages.com/common/detail/89/80/22778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39"/>
          <a:stretch>
            <a:fillRect/>
          </a:stretch>
        </p:blipFill>
        <p:spPr bwMode="auto">
          <a:xfrm>
            <a:off x="5857875" y="357188"/>
            <a:ext cx="2357438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3"/>
          <p:cNvSpPr>
            <a:spLocks noGrp="1"/>
          </p:cNvSpPr>
          <p:nvPr>
            <p:ph type="title"/>
          </p:nvPr>
        </p:nvSpPr>
        <p:spPr>
          <a:xfrm>
            <a:off x="428625" y="214312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They put lots of decorations up. Some are outside, like this road in London,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ve\Pictures\2008-02-06 February 6th\February 6th 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b/b2/Chinatown_lond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3"/>
          <p:cNvSpPr>
            <a:spLocks noGrp="1"/>
          </p:cNvSpPr>
          <p:nvPr>
            <p:ph type="title"/>
          </p:nvPr>
        </p:nvSpPr>
        <p:spPr>
          <a:xfrm>
            <a:off x="285750" y="35718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and some are inside, like these.</a:t>
            </a:r>
          </a:p>
        </p:txBody>
      </p:sp>
      <p:pic>
        <p:nvPicPr>
          <p:cNvPr id="8195" name="Picture 2" descr="http://news.bbc.co.uk/media/images/41171000/jpg/_41171844_china_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857375"/>
            <a:ext cx="3248025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http://www.chinapictures.org/images/chinese-new-year/1/chinese-new-year-502071428441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3286125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8198" name="Picture 8" descr="http://www.picturescolourlibrary.co.uk/loreswithlogo/91542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1428750"/>
            <a:ext cx="2744787" cy="406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3"/>
          <p:cNvSpPr>
            <a:spLocks noGrp="1"/>
          </p:cNvSpPr>
          <p:nvPr>
            <p:ph type="title"/>
          </p:nvPr>
        </p:nvSpPr>
        <p:spPr>
          <a:xfrm>
            <a:off x="142875" y="1785938"/>
            <a:ext cx="457200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They send New Year cards to their family and friends</a:t>
            </a:r>
          </a:p>
        </p:txBody>
      </p:sp>
      <p:sp>
        <p:nvSpPr>
          <p:cNvPr id="9219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9220" name="Picture 2" descr="http://www.joe-ks.com/archives_jan2001/ChineseNewYearGreeting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142875"/>
            <a:ext cx="3079750" cy="301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 descr="http://www.cardmaster.com/card/Chinese%20New%20Year/Post%20Card/daj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725" y="2571750"/>
            <a:ext cx="283527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http://img.123greetings.com/events/ejan_chinese/8150-001-06-106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4357688"/>
            <a:ext cx="366712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3"/>
          <p:cNvSpPr>
            <a:spLocks noGrp="1"/>
          </p:cNvSpPr>
          <p:nvPr>
            <p:ph type="title"/>
          </p:nvPr>
        </p:nvSpPr>
        <p:spPr>
          <a:xfrm>
            <a:off x="4429125" y="1643063"/>
            <a:ext cx="457200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 children get lucky money packets with shiny coins in.</a:t>
            </a:r>
          </a:p>
        </p:txBody>
      </p:sp>
      <p:sp>
        <p:nvSpPr>
          <p:cNvPr id="10243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0244" name="Picture 2" descr="http://www.dkimages.com/discover/previews/1547/116947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3927475" cy="2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http://www.skybluepink.com/images/envelo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786063"/>
            <a:ext cx="452437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3"/>
          <p:cNvSpPr>
            <a:spLocks noGrp="1"/>
          </p:cNvSpPr>
          <p:nvPr>
            <p:ph type="title"/>
          </p:nvPr>
        </p:nvSpPr>
        <p:spPr>
          <a:xfrm>
            <a:off x="3786188" y="285750"/>
            <a:ext cx="4857750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They buy new clothes to wear.</a:t>
            </a:r>
          </a:p>
        </p:txBody>
      </p:sp>
      <p:sp>
        <p:nvSpPr>
          <p:cNvPr id="11267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1268" name="Picture 2" descr="http://library.thinkquest.org/05aug/01656/dres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7" t="3513" r="9723" b="8252"/>
          <a:stretch>
            <a:fillRect/>
          </a:stretch>
        </p:blipFill>
        <p:spPr bwMode="auto">
          <a:xfrm>
            <a:off x="285750" y="0"/>
            <a:ext cx="23574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 descr="http://www.grassington.n-yorks.sch.uk/images/nov%202005/Chinese%20cloth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857375"/>
            <a:ext cx="28575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http://www.asiadragon.co.uk/images/thumbnails/Kung-Fu-Jack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1643063"/>
            <a:ext cx="14287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8" descr="http://www.eaststore.com/skins/default/en/images/product/PD-1010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2252663"/>
            <a:ext cx="2014537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2" descr="http://www.smartypantskid.com/ProductImages/puddleredmj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0"/>
            <a:ext cx="2830512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3"/>
          <p:cNvSpPr>
            <a:spLocks noGrp="1"/>
          </p:cNvSpPr>
          <p:nvPr>
            <p:ph type="title"/>
          </p:nvPr>
        </p:nvSpPr>
        <p:spPr>
          <a:xfrm>
            <a:off x="285750" y="285750"/>
            <a:ext cx="8358188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They have special food.</a:t>
            </a:r>
          </a:p>
        </p:txBody>
      </p:sp>
      <p:sp>
        <p:nvSpPr>
          <p:cNvPr id="12291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2292" name="Picture 9" descr="http://chowtimes.com/photos/2007/02/_MG_1901_edite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7313"/>
            <a:ext cx="625792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http://farm1.static.flickr.com/45/113693628_2b4adf63c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9" r="6999"/>
          <a:stretch>
            <a:fillRect/>
          </a:stretch>
        </p:blipFill>
        <p:spPr bwMode="auto">
          <a:xfrm>
            <a:off x="5572125" y="3286125"/>
            <a:ext cx="3429000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3"/>
          <p:cNvSpPr>
            <a:spLocks noGrp="1"/>
          </p:cNvSpPr>
          <p:nvPr>
            <p:ph type="title"/>
          </p:nvPr>
        </p:nvSpPr>
        <p:spPr>
          <a:xfrm>
            <a:off x="357188" y="2357438"/>
            <a:ext cx="8358187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Outside they play really loud music and let off firecrackers (a kind of firework) that make a really loud noise.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endParaRPr lang="en-GB" altLang="en-US" sz="6000" smtClean="0">
              <a:latin typeface="Garamond" panose="02020404030301010803" pitchFamily="18" charset="0"/>
            </a:endParaRPr>
          </a:p>
        </p:txBody>
      </p:sp>
      <p:sp>
        <p:nvSpPr>
          <p:cNvPr id="13315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3316" name="Picture 2" descr="http://www.renaissance-music.com/images/instrument_drums_dre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214813"/>
            <a:ext cx="235743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http://www1.istockphoto.com/file_thumbview_approve/1249285/2/istockphoto_1249285_chinese_drumm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143375"/>
            <a:ext cx="253365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8"/>
          <p:cNvSpPr txBox="1">
            <a:spLocks noChangeArrowheads="1"/>
          </p:cNvSpPr>
          <p:nvPr/>
        </p:nvSpPr>
        <p:spPr bwMode="auto">
          <a:xfrm>
            <a:off x="142875" y="6500813"/>
            <a:ext cx="19288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00"/>
              <a:t>Eve Batten 7.2.08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14339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4340" name="Picture 2" descr="http://www.digital-images.net/Images/2002/Potpourri2/ChineseFirecrackers_05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-142875"/>
            <a:ext cx="8885237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3"/>
          <p:cNvSpPr>
            <a:spLocks noGrp="1"/>
          </p:cNvSpPr>
          <p:nvPr>
            <p:ph type="title"/>
          </p:nvPr>
        </p:nvSpPr>
        <p:spPr>
          <a:xfrm>
            <a:off x="0" y="2714625"/>
            <a:ext cx="4786313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They do a  ‘Lion Dance’ using a huge puppet.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endParaRPr lang="en-GB" altLang="en-US" sz="6000" smtClean="0">
              <a:latin typeface="Garamond" panose="02020404030301010803" pitchFamily="18" charset="0"/>
            </a:endParaRPr>
          </a:p>
        </p:txBody>
      </p:sp>
      <p:sp>
        <p:nvSpPr>
          <p:cNvPr id="15363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5364" name="Picture 2" descr="http://www.china-cart.com/bookpic/20078/2007814823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928688"/>
            <a:ext cx="483552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>
            <a:spLocks noGrp="1"/>
          </p:cNvSpPr>
          <p:nvPr>
            <p:ph type="title"/>
          </p:nvPr>
        </p:nvSpPr>
        <p:spPr>
          <a:xfrm>
            <a:off x="0" y="2714625"/>
            <a:ext cx="8786813" cy="1143000"/>
          </a:xfrm>
        </p:spPr>
        <p:txBody>
          <a:bodyPr/>
          <a:lstStyle/>
          <a:p>
            <a:pPr eaLnBrk="1" hangingPunct="1"/>
            <a:r>
              <a:rPr lang="en-GB" altLang="en-US" sz="6000" smtClean="0">
                <a:latin typeface="Garamond" panose="02020404030301010803" pitchFamily="18" charset="0"/>
              </a:rPr>
              <a:t> They let off beautiful fireworks for everyone to enjoy.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r>
              <a:rPr lang="en-GB" altLang="en-US" sz="6000" smtClean="0">
                <a:latin typeface="Garamond" panose="02020404030301010803" pitchFamily="18" charset="0"/>
              </a:rPr>
              <a:t>Happy New Year!</a:t>
            </a:r>
            <a:br>
              <a:rPr lang="en-GB" altLang="en-US" sz="6000" smtClean="0">
                <a:latin typeface="Garamond" panose="02020404030301010803" pitchFamily="18" charset="0"/>
              </a:rPr>
            </a:br>
            <a:endParaRPr lang="en-GB" altLang="en-US" sz="6000" smtClean="0">
              <a:latin typeface="Garamond" panose="02020404030301010803" pitchFamily="18" charset="0"/>
            </a:endParaRPr>
          </a:p>
        </p:txBody>
      </p:sp>
      <p:sp>
        <p:nvSpPr>
          <p:cNvPr id="16387" name="AutoShape 6" descr="http://www.hccgroup.com.my/images/NEWYEAR.jpg"/>
          <p:cNvSpPr>
            <a:spLocks noChangeAspect="1" noChangeArrowheads="1"/>
          </p:cNvSpPr>
          <p:nvPr/>
        </p:nvSpPr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kobe-mari.maxs.jp/photo/kobe/hanabi_kobe_2005/kobe_hanabi_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919162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04B5CE-2CE8-49F3-9959-3E342E236C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32ECEC-BF28-4C2D-A2AB-5329B42C99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60890B-A06C-4BF0-A863-275D5A90EE5D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159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Garamond</vt:lpstr>
      <vt:lpstr>Office Theme</vt:lpstr>
      <vt:lpstr>In China and all over the world people are getting ready to celebrate the Chinese New Year.  These are some of the things they do.</vt:lpstr>
      <vt:lpstr>They clean their houses to sweep away any bad luck.</vt:lpstr>
      <vt:lpstr>They give their front doors a new coat of paint. Can you guess what colour? Why?</vt:lpstr>
      <vt:lpstr>They put lots of decorations up. Some are outside, like this road in London, </vt:lpstr>
      <vt:lpstr>PowerPoint Presentation</vt:lpstr>
      <vt:lpstr>PowerPoint Presentation</vt:lpstr>
      <vt:lpstr> and some are inside, like these.</vt:lpstr>
      <vt:lpstr> They send New Year cards to their family and friends</vt:lpstr>
      <vt:lpstr> The children get lucky money packets with shiny coins in.</vt:lpstr>
      <vt:lpstr> They buy new clothes to wear.</vt:lpstr>
      <vt:lpstr> They have special food.</vt:lpstr>
      <vt:lpstr> Outside they play really loud music and let off firecrackers (a kind of firework) that make a really loud noise. </vt:lpstr>
      <vt:lpstr> </vt:lpstr>
      <vt:lpstr> They do a  ‘Lion Dance’ using a huge puppet. </vt:lpstr>
      <vt:lpstr> They let off beautiful fireworks for everyone to enjoy. Happy New Year!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Eve batten</dc:creator>
  <cp:lastModifiedBy>Janine Nayler</cp:lastModifiedBy>
  <cp:revision>6</cp:revision>
  <dcterms:created xsi:type="dcterms:W3CDTF">2008-02-01T18:15:42Z</dcterms:created>
  <dcterms:modified xsi:type="dcterms:W3CDTF">2021-02-01T11:44:47Z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