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8" r:id="rId2"/>
    <p:sldId id="298" r:id="rId3"/>
    <p:sldId id="272" r:id="rId4"/>
  </p:sldIdLst>
  <p:sldSz cx="9144000" cy="6858000" type="screen4x3"/>
  <p:notesSz cx="6858000" cy="9144000"/>
  <p:embeddedFontLst>
    <p:embeddedFont>
      <p:font typeface="Sassoon Infant Rg" panose="02000503030000020003" pitchFamily="50" charset="0"/>
      <p:regular r:id="rId7"/>
      <p:bold r:id="rId8"/>
    </p:embeddedFon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Twinkl" panose="020B0604020202020204" pitchFamily="2" charset="0"/>
      <p:regular r:id="rId13"/>
      <p:bold r:id="rId14"/>
    </p:embeddedFont>
    <p:embeddedFont>
      <p:font typeface="Sassoon Infant Md" panose="02000603050000020003" pitchFamily="50" charset="0"/>
      <p:regular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4020">
          <p15:clr>
            <a:srgbClr val="A4A3A4"/>
          </p15:clr>
        </p15:guide>
        <p15:guide id="5" pos="5465">
          <p15:clr>
            <a:srgbClr val="A4A3A4"/>
          </p15:clr>
        </p15:guide>
        <p15:guide id="6" orient="horz" pos="278">
          <p15:clr>
            <a:srgbClr val="A4A3A4"/>
          </p15:clr>
        </p15:guide>
        <p15:guide id="7" pos="499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30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E4F8"/>
    <a:srgbClr val="FE8687"/>
    <a:srgbClr val="FEACAE"/>
    <a:srgbClr val="FE8688"/>
    <a:srgbClr val="54B3EB"/>
    <a:srgbClr val="FDFEFF"/>
    <a:srgbClr val="E3E3E3"/>
    <a:srgbClr val="4AB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9" autoAdjust="0"/>
    <p:restoredTop sz="94937" autoAdjust="0"/>
  </p:normalViewPr>
  <p:slideViewPr>
    <p:cSldViewPr snapToGrid="0">
      <p:cViewPr varScale="1">
        <p:scale>
          <a:sx n="88" d="100"/>
          <a:sy n="88" d="100"/>
        </p:scale>
        <p:origin x="1104" y="62"/>
      </p:cViewPr>
      <p:guideLst>
        <p:guide orient="horz" pos="2160"/>
        <p:guide pos="2880"/>
        <p:guide pos="317"/>
        <p:guide orient="horz" pos="4020"/>
        <p:guide pos="5465"/>
        <p:guide orient="horz" pos="278"/>
        <p:guide pos="499"/>
        <p:guide orient="horz" pos="482"/>
        <p:guide orient="horz" pos="3861"/>
        <p:guide pos="530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9.fntdata"/><Relationship Id="rId10" Type="http://schemas.openxmlformats.org/officeDocument/2006/relationships/font" Target="fonts/font4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1BD4A5B-E13A-4D0E-B7A1-D3A1B0E38085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4D7FB6E-B74A-4034-9C0F-03BF237187C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D966BF-E92A-4FE3-A949-B7114907201A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E0FA92D-F23E-4B12-8A6E-3C0FE58F73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GB" altLang="en-US" smtClean="0"/>
              <a:t>Note for teacher: Add name of area.</a:t>
            </a: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035B46-B101-4E1A-9EFA-2C88231E396D}" type="slidenum">
              <a:rPr lang="en-GB" altLang="en-US" smtClean="0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GB" altLang="en-US" smtClean="0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rgbClr val="FDFEFF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400309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2342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13098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6883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0156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9" r:id="rId1"/>
    <p:sldLayoutId id="2147484000" r:id="rId2"/>
    <p:sldLayoutId id="2147484001" r:id="rId3"/>
    <p:sldLayoutId id="2147483997" r:id="rId4"/>
    <p:sldLayoutId id="2147483998" r:id="rId5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Twinkl Logo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729288"/>
            <a:ext cx="58737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1"/>
          <p:cNvSpPr>
            <a:spLocks noChangeArrowheads="1"/>
          </p:cNvSpPr>
          <p:nvPr/>
        </p:nvSpPr>
        <p:spPr bwMode="auto">
          <a:xfrm>
            <a:off x="1173163" y="677863"/>
            <a:ext cx="6797675" cy="123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>
                <a:solidFill>
                  <a:srgbClr val="4AB5F7"/>
                </a:solidFill>
                <a:latin typeface="Twinkl" pitchFamily="2" charset="0"/>
              </a:rPr>
              <a:t>Town and Country </a:t>
            </a:r>
            <a:br>
              <a:rPr lang="en-GB" altLang="en-US" sz="4000" b="1">
                <a:solidFill>
                  <a:srgbClr val="4AB5F7"/>
                </a:solidFill>
                <a:latin typeface="Twinkl" pitchFamily="2" charset="0"/>
              </a:rPr>
            </a:br>
            <a:r>
              <a:rPr lang="en-GB" altLang="en-US" sz="4000" b="1">
                <a:solidFill>
                  <a:srgbClr val="4AB5F7"/>
                </a:solidFill>
                <a:latin typeface="Twinkl" pitchFamily="2" charset="0"/>
              </a:rPr>
              <a:t>Venn Diagram</a:t>
            </a:r>
          </a:p>
        </p:txBody>
      </p:sp>
      <p:sp>
        <p:nvSpPr>
          <p:cNvPr id="3" name="Oval 2"/>
          <p:cNvSpPr/>
          <p:nvPr/>
        </p:nvSpPr>
        <p:spPr>
          <a:xfrm>
            <a:off x="2855913" y="2141538"/>
            <a:ext cx="3432175" cy="3432175"/>
          </a:xfrm>
          <a:prstGeom prst="ellipse">
            <a:avLst/>
          </a:prstGeom>
          <a:solidFill>
            <a:srgbClr val="FE86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7173" name="Group 5"/>
          <p:cNvGrpSpPr>
            <a:grpSpLocks/>
          </p:cNvGrpSpPr>
          <p:nvPr/>
        </p:nvGrpSpPr>
        <p:grpSpPr bwMode="auto">
          <a:xfrm>
            <a:off x="2379663" y="2570163"/>
            <a:ext cx="4384675" cy="2574925"/>
            <a:chOff x="1372383" y="1815385"/>
            <a:chExt cx="5509095" cy="3233968"/>
          </a:xfrm>
        </p:grpSpPr>
        <p:pic>
          <p:nvPicPr>
            <p:cNvPr id="717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5185"/>
            <a:stretch>
              <a:fillRect/>
            </a:stretch>
          </p:blipFill>
          <p:spPr bwMode="auto">
            <a:xfrm>
              <a:off x="1372383" y="1815385"/>
              <a:ext cx="2966529" cy="3233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175" name="Picture 7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9648" r="-323"/>
            <a:stretch>
              <a:fillRect/>
            </a:stretch>
          </p:blipFill>
          <p:spPr bwMode="auto">
            <a:xfrm>
              <a:off x="4188940" y="1815386"/>
              <a:ext cx="2692538" cy="32339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1"/>
          <p:cNvSpPr>
            <a:spLocks noChangeArrowheads="1"/>
          </p:cNvSpPr>
          <p:nvPr/>
        </p:nvSpPr>
        <p:spPr bwMode="auto">
          <a:xfrm>
            <a:off x="1717675" y="587375"/>
            <a:ext cx="57197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54B3EB"/>
                </a:solidFill>
                <a:latin typeface="Twinkl" pitchFamily="2" charset="0"/>
              </a:rPr>
              <a:t>Sort it: Town and Country</a:t>
            </a:r>
          </a:p>
        </p:txBody>
      </p:sp>
      <p:grpSp>
        <p:nvGrpSpPr>
          <p:cNvPr id="8195" name="Group 6"/>
          <p:cNvGrpSpPr>
            <a:grpSpLocks/>
          </p:cNvGrpSpPr>
          <p:nvPr/>
        </p:nvGrpSpPr>
        <p:grpSpPr bwMode="auto">
          <a:xfrm>
            <a:off x="1381125" y="1528763"/>
            <a:ext cx="6332538" cy="4324350"/>
            <a:chOff x="1231920" y="1794618"/>
            <a:chExt cx="6691282" cy="4334720"/>
          </a:xfrm>
        </p:grpSpPr>
        <p:grpSp>
          <p:nvGrpSpPr>
            <p:cNvPr id="8217" name="Group 2"/>
            <p:cNvGrpSpPr>
              <a:grpSpLocks/>
            </p:cNvGrpSpPr>
            <p:nvPr/>
          </p:nvGrpSpPr>
          <p:grpSpPr bwMode="auto">
            <a:xfrm>
              <a:off x="1231920" y="1794618"/>
              <a:ext cx="6691282" cy="4334720"/>
              <a:chOff x="947160" y="1285162"/>
              <a:chExt cx="7477703" cy="4844176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3580946" y="1285162"/>
                <a:ext cx="4843917" cy="484417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6" name="Oval 5"/>
              <p:cNvSpPr/>
              <p:nvPr/>
            </p:nvSpPr>
            <p:spPr>
              <a:xfrm>
                <a:off x="947160" y="1285162"/>
                <a:ext cx="4843917" cy="4844176"/>
              </a:xfrm>
              <a:prstGeom prst="ellipse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8218" name="Rectangle 11"/>
            <p:cNvSpPr>
              <a:spLocks noChangeArrowheads="1"/>
            </p:cNvSpPr>
            <p:nvPr/>
          </p:nvSpPr>
          <p:spPr bwMode="auto">
            <a:xfrm>
              <a:off x="2896058" y="1843333"/>
              <a:ext cx="1006443" cy="462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E8687"/>
                  </a:solidFill>
                  <a:latin typeface="Twinkl" pitchFamily="2" charset="0"/>
                </a:rPr>
                <a:t>Town</a:t>
              </a:r>
            </a:p>
          </p:txBody>
        </p:sp>
        <p:sp>
          <p:nvSpPr>
            <p:cNvPr id="8219" name="Rectangle 11"/>
            <p:cNvSpPr>
              <a:spLocks noChangeArrowheads="1"/>
            </p:cNvSpPr>
            <p:nvPr/>
          </p:nvSpPr>
          <p:spPr bwMode="auto">
            <a:xfrm>
              <a:off x="5056992" y="1862793"/>
              <a:ext cx="1397706" cy="462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400" b="1">
                  <a:solidFill>
                    <a:srgbClr val="FE8687"/>
                  </a:solidFill>
                  <a:latin typeface="Twinkl" pitchFamily="2" charset="0"/>
                </a:rPr>
                <a:t>Country</a:t>
              </a:r>
            </a:p>
          </p:txBody>
        </p:sp>
      </p:grpSp>
      <p:sp>
        <p:nvSpPr>
          <p:cNvPr id="10" name="Rounded Rectangle 9"/>
          <p:cNvSpPr/>
          <p:nvPr/>
        </p:nvSpPr>
        <p:spPr bwMode="auto">
          <a:xfrm>
            <a:off x="539750" y="1058863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farms</a:t>
            </a:r>
          </a:p>
        </p:txBody>
      </p:sp>
      <p:sp>
        <p:nvSpPr>
          <p:cNvPr id="13" name="Rounded Rectangle 12"/>
          <p:cNvSpPr/>
          <p:nvPr/>
        </p:nvSpPr>
        <p:spPr bwMode="auto">
          <a:xfrm>
            <a:off x="539750" y="1592263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gardens</a:t>
            </a:r>
          </a:p>
        </p:txBody>
      </p:sp>
      <p:sp>
        <p:nvSpPr>
          <p:cNvPr id="14" name="Rounded Rectangle 13"/>
          <p:cNvSpPr/>
          <p:nvPr/>
        </p:nvSpPr>
        <p:spPr bwMode="auto">
          <a:xfrm>
            <a:off x="523875" y="2124075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solidFill>
                  <a:schemeClr val="tx1"/>
                </a:solidFill>
                <a:latin typeface="Twinkl" pitchFamily="2" charset="0"/>
              </a:rPr>
              <a:t>small buildings</a:t>
            </a:r>
          </a:p>
        </p:txBody>
      </p:sp>
      <p:sp>
        <p:nvSpPr>
          <p:cNvPr id="15" name="Rounded Rectangle 14"/>
          <p:cNvSpPr/>
          <p:nvPr/>
        </p:nvSpPr>
        <p:spPr bwMode="auto">
          <a:xfrm>
            <a:off x="539750" y="2657475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people</a:t>
            </a:r>
          </a:p>
        </p:txBody>
      </p:sp>
      <p:sp>
        <p:nvSpPr>
          <p:cNvPr id="16" name="Rounded Rectangle 15"/>
          <p:cNvSpPr/>
          <p:nvPr/>
        </p:nvSpPr>
        <p:spPr bwMode="auto">
          <a:xfrm>
            <a:off x="539750" y="3189288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solidFill>
                  <a:schemeClr val="tx1"/>
                </a:solidFill>
                <a:latin typeface="Twinkl" pitchFamily="2" charset="0"/>
              </a:rPr>
              <a:t>horses/goats</a:t>
            </a:r>
            <a:br>
              <a:rPr lang="en-GB" sz="1200" dirty="0">
                <a:solidFill>
                  <a:schemeClr val="tx1"/>
                </a:solidFill>
                <a:latin typeface="Twinkl" pitchFamily="2" charset="0"/>
              </a:rPr>
            </a:br>
            <a:r>
              <a:rPr lang="en-GB" sz="1200" dirty="0">
                <a:solidFill>
                  <a:schemeClr val="tx1"/>
                </a:solidFill>
                <a:latin typeface="Twinkl" pitchFamily="2" charset="0"/>
              </a:rPr>
              <a:t>/sheep</a:t>
            </a:r>
          </a:p>
        </p:txBody>
      </p:sp>
      <p:sp>
        <p:nvSpPr>
          <p:cNvPr id="17" name="Rounded Rectangle 16"/>
          <p:cNvSpPr/>
          <p:nvPr/>
        </p:nvSpPr>
        <p:spPr bwMode="auto">
          <a:xfrm>
            <a:off x="539750" y="3722688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open fields</a:t>
            </a:r>
          </a:p>
        </p:txBody>
      </p:sp>
      <p:sp>
        <p:nvSpPr>
          <p:cNvPr id="18" name="Rounded Rectangle 17"/>
          <p:cNvSpPr/>
          <p:nvPr/>
        </p:nvSpPr>
        <p:spPr bwMode="auto">
          <a:xfrm>
            <a:off x="523875" y="4254500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flats</a:t>
            </a:r>
          </a:p>
        </p:txBody>
      </p:sp>
      <p:sp>
        <p:nvSpPr>
          <p:cNvPr id="19" name="Rounded Rectangle 18"/>
          <p:cNvSpPr/>
          <p:nvPr/>
        </p:nvSpPr>
        <p:spPr bwMode="auto">
          <a:xfrm>
            <a:off x="525463" y="4787900"/>
            <a:ext cx="1081087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traffic jams</a:t>
            </a:r>
          </a:p>
        </p:txBody>
      </p:sp>
      <p:sp>
        <p:nvSpPr>
          <p:cNvPr id="20" name="Rounded Rectangle 19"/>
          <p:cNvSpPr/>
          <p:nvPr/>
        </p:nvSpPr>
        <p:spPr bwMode="auto">
          <a:xfrm>
            <a:off x="523875" y="5319713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houses</a:t>
            </a:r>
          </a:p>
        </p:txBody>
      </p:sp>
      <p:sp>
        <p:nvSpPr>
          <p:cNvPr id="21" name="Rounded Rectangle 20"/>
          <p:cNvSpPr/>
          <p:nvPr/>
        </p:nvSpPr>
        <p:spPr bwMode="auto">
          <a:xfrm>
            <a:off x="503238" y="5834063"/>
            <a:ext cx="1081087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jobs</a:t>
            </a:r>
          </a:p>
        </p:txBody>
      </p:sp>
      <p:sp>
        <p:nvSpPr>
          <p:cNvPr id="22" name="Rounded Rectangle 21"/>
          <p:cNvSpPr/>
          <p:nvPr/>
        </p:nvSpPr>
        <p:spPr bwMode="auto">
          <a:xfrm>
            <a:off x="7532688" y="5938838"/>
            <a:ext cx="1081087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quiet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7548563" y="1058863"/>
            <a:ext cx="1082675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solidFill>
                  <a:schemeClr val="tx1"/>
                </a:solidFill>
                <a:latin typeface="Twinkl" pitchFamily="2" charset="0"/>
              </a:rPr>
              <a:t>thatched cottage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7548563" y="1547813"/>
            <a:ext cx="1082675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noisy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7534275" y="2035175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busy streets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48563" y="2522538"/>
            <a:ext cx="1082675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solidFill>
                  <a:schemeClr val="tx1"/>
                </a:solidFill>
                <a:latin typeface="Twinkl" pitchFamily="2" charset="0"/>
              </a:rPr>
              <a:t>football stadium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548563" y="3011488"/>
            <a:ext cx="1082675" cy="392112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lake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48563" y="3497263"/>
            <a:ext cx="1082675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solidFill>
                  <a:schemeClr val="tx1"/>
                </a:solidFill>
                <a:latin typeface="Twinkl" pitchFamily="2" charset="0"/>
              </a:rPr>
              <a:t>office blocks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534275" y="3986213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campsite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7535863" y="4473575"/>
            <a:ext cx="1081087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200" dirty="0">
                <a:solidFill>
                  <a:schemeClr val="tx1"/>
                </a:solidFill>
                <a:latin typeface="Twinkl" pitchFamily="2" charset="0"/>
              </a:rPr>
              <a:t>shopping centre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7534275" y="4962525"/>
            <a:ext cx="1081088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mountains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7532688" y="5449888"/>
            <a:ext cx="1082675" cy="393700"/>
          </a:xfrm>
          <a:prstGeom prst="roundRect">
            <a:avLst/>
          </a:prstGeom>
          <a:solidFill>
            <a:srgbClr val="C4E4F8"/>
          </a:solidFill>
          <a:ln w="19050">
            <a:solidFill>
              <a:srgbClr val="54B3E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400" dirty="0">
                <a:solidFill>
                  <a:schemeClr val="tx1"/>
                </a:solidFill>
                <a:latin typeface="Twinkl" pitchFamily="2" charset="0"/>
              </a:rPr>
              <a:t>hills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2907</TotalTime>
  <Words>50</Words>
  <Application>Microsoft Office PowerPoint</Application>
  <PresentationFormat>On-screen Show (4:3)</PresentationFormat>
  <Paragraphs>27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Sassoon Infant Rg</vt:lpstr>
      <vt:lpstr>Calibri</vt:lpstr>
      <vt:lpstr>BPreplay</vt:lpstr>
      <vt:lpstr>Twinkl</vt:lpstr>
      <vt:lpstr>Sassoon Infant Md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829</cp:revision>
  <dcterms:created xsi:type="dcterms:W3CDTF">2014-10-01T16:09:27Z</dcterms:created>
  <dcterms:modified xsi:type="dcterms:W3CDTF">2021-02-08T14:46:13Z</dcterms:modified>
</cp:coreProperties>
</file>