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1" r:id="rId4"/>
    <p:sldId id="272" r:id="rId5"/>
    <p:sldId id="273" r:id="rId6"/>
    <p:sldId id="274" r:id="rId7"/>
    <p:sldId id="267" r:id="rId8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1"/>
      <p:bold r:id="rId12"/>
    </p:embeddedFont>
    <p:embeddedFont>
      <p:font typeface="Twinkl SemiBold" pitchFamily="2" charset="0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ExtraBold" pitchFamily="2" charset="0"/>
      <p:bold r:id="rId18"/>
    </p:embeddedFont>
    <p:embeddedFont>
      <p:font typeface="Twinkl" pitchFamily="2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73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05/04/2017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57212"/>
            <a:ext cx="7632700" cy="353094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200" dirty="0"/>
              <a:t>When I was </a:t>
            </a:r>
            <a:r>
              <a:rPr lang="en-GB" sz="2200" dirty="0">
                <a:latin typeface="Twinkl ExtraBold" pitchFamily="2" charset="0"/>
              </a:rPr>
              <a:t>one</a:t>
            </a:r>
            <a:r>
              <a:rPr lang="en-GB" sz="2200" dirty="0"/>
              <a:t> I banged my drum the day I went to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I jumped aboard the pirate ship and the captain said to me,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We’re going this way, that way,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Forwards, backwards over the Irish Sea, 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A bottle of rum to warm my tum and that’s the life for me.</a:t>
            </a:r>
            <a:endParaRPr lang="en-GB" sz="2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930" y="4165600"/>
            <a:ext cx="1988140" cy="188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57212"/>
            <a:ext cx="7632700" cy="353094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200" dirty="0"/>
              <a:t>When I was </a:t>
            </a:r>
            <a:r>
              <a:rPr lang="en-GB" sz="2200" dirty="0">
                <a:latin typeface="Twinkl ExtraBold" pitchFamily="2" charset="0"/>
              </a:rPr>
              <a:t>two</a:t>
            </a:r>
            <a:r>
              <a:rPr lang="en-GB" sz="2200" dirty="0"/>
              <a:t> I lost my shoe the day I went to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I jumped aboard the pirate ship and the captain said to me,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We’re going this way, that way,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Forwards, backwards over the Irish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A bottle of rum to warm my tum and that’s the life for me.</a:t>
            </a:r>
            <a:endParaRPr lang="en-GB" sz="2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4191000"/>
            <a:ext cx="2764701" cy="190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6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57212"/>
            <a:ext cx="7632700" cy="353094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200" dirty="0" smtClean="0"/>
              <a:t>When </a:t>
            </a:r>
            <a:r>
              <a:rPr lang="en-GB" sz="2200" dirty="0"/>
              <a:t>I was</a:t>
            </a:r>
            <a:r>
              <a:rPr lang="en-GB" sz="2200" dirty="0">
                <a:latin typeface="Twinkl ExtraBold" pitchFamily="2" charset="0"/>
              </a:rPr>
              <a:t> </a:t>
            </a:r>
            <a:r>
              <a:rPr lang="en-GB" sz="2200" dirty="0" smtClean="0">
                <a:latin typeface="Twinkl ExtraBold" pitchFamily="2" charset="0"/>
              </a:rPr>
              <a:t>three </a:t>
            </a:r>
            <a:r>
              <a:rPr lang="en-GB" sz="2200" dirty="0"/>
              <a:t>I banged my knee the day I went to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I jumped aboard the pirate ship and the captain said to me,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We’re going this way, that way, 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Forwards, backwards over the Irish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A bottle of rum to warm my tum and that’s the life for me.</a:t>
            </a:r>
            <a:endParaRPr lang="en-GB" sz="2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053" y="4088160"/>
            <a:ext cx="1689893" cy="223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5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57212"/>
            <a:ext cx="7632700" cy="353094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200" dirty="0"/>
              <a:t>When I was </a:t>
            </a:r>
            <a:r>
              <a:rPr lang="en-GB" sz="2200" dirty="0">
                <a:latin typeface="Twinkl ExtraBold" pitchFamily="2" charset="0"/>
              </a:rPr>
              <a:t>four</a:t>
            </a:r>
            <a:r>
              <a:rPr lang="en-GB" sz="2200" dirty="0"/>
              <a:t> I knocked the door the day I went to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I jumped aboard the pirate ship and the captain said to me,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We’re going this way, that way,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Forwards, backwards over the Irish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A bottle of rum to warm my tum and that’s the life for me.</a:t>
            </a:r>
            <a:endParaRPr lang="en-GB" sz="2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039" y="4138962"/>
            <a:ext cx="1177922" cy="207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8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57212"/>
            <a:ext cx="7632700" cy="353094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2200" dirty="0"/>
              <a:t>When I was</a:t>
            </a:r>
            <a:r>
              <a:rPr lang="en-GB" sz="2200" dirty="0">
                <a:latin typeface="Twinkl ExtraBold" pitchFamily="2" charset="0"/>
              </a:rPr>
              <a:t> five </a:t>
            </a:r>
            <a:r>
              <a:rPr lang="en-GB" sz="2200" dirty="0"/>
              <a:t>I learned to dive the day I went to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I jumped aboard the pirate ship and the captain said to me,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We’re going this way, that way,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Forwards, backwards over the Irish Sea,</a:t>
            </a:r>
          </a:p>
          <a:p>
            <a:pPr algn="ctr">
              <a:lnSpc>
                <a:spcPct val="200000"/>
              </a:lnSpc>
            </a:pPr>
            <a:r>
              <a:rPr lang="en-GB" sz="2200" dirty="0"/>
              <a:t>A bottle of rum to warm my tum and that’s the life for me.</a:t>
            </a:r>
            <a:endParaRPr lang="en-GB" sz="2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641" y="4088160"/>
            <a:ext cx="3826717" cy="2239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39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9</TotalTime>
  <Words>295</Words>
  <Application>Microsoft Office PowerPoint</Application>
  <PresentationFormat>On-screen Show (4:3)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Sassoon Infant Rg</vt:lpstr>
      <vt:lpstr>Twinkl SemiBold</vt:lpstr>
      <vt:lpstr>Calibri</vt:lpstr>
      <vt:lpstr>Twinkl ExtraBold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Twinkl</cp:lastModifiedBy>
  <cp:revision>3</cp:revision>
  <dcterms:created xsi:type="dcterms:W3CDTF">2017-01-26T13:35:55Z</dcterms:created>
  <dcterms:modified xsi:type="dcterms:W3CDTF">2017-04-05T11:09:51Z</dcterms:modified>
</cp:coreProperties>
</file>