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775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864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53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314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944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086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379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873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35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066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114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543F8-498B-4DFE-A25F-1FCEDA7AE5B9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0C618-0DF3-49F9-BA22-20960082A0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860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7817" y="4245428"/>
            <a:ext cx="6082938" cy="1550534"/>
          </a:xfrm>
        </p:spPr>
        <p:txBody>
          <a:bodyPr>
            <a:normAutofit/>
          </a:bodyPr>
          <a:lstStyle/>
          <a:p>
            <a:r>
              <a:rPr lang="en-GB" sz="5400" dirty="0" smtClean="0"/>
              <a:t>Flower Trinket </a:t>
            </a:r>
            <a:r>
              <a:rPr lang="en-GB" sz="5400" dirty="0"/>
              <a:t>D</a:t>
            </a:r>
            <a:r>
              <a:rPr lang="en-GB" sz="5400" dirty="0" smtClean="0"/>
              <a:t>ish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59926" y="5795962"/>
            <a:ext cx="4998720" cy="1655762"/>
          </a:xfrm>
        </p:spPr>
        <p:txBody>
          <a:bodyPr/>
          <a:lstStyle/>
          <a:p>
            <a:r>
              <a:rPr lang="en-GB" dirty="0" smtClean="0"/>
              <a:t>KS2 Art</a:t>
            </a:r>
            <a:endParaRPr lang="en-GB" dirty="0"/>
          </a:p>
        </p:txBody>
      </p:sp>
      <p:pic>
        <p:nvPicPr>
          <p:cNvPr id="1028" name="Picture 4" descr="Small Green Ceramic Poppy Bowl Pottery Flower Bowl Ceramic image 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6" t="18810" r="9313" b="18227"/>
          <a:stretch/>
        </p:blipFill>
        <p:spPr bwMode="auto">
          <a:xfrm>
            <a:off x="261257" y="1478193"/>
            <a:ext cx="4140925" cy="31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lay flower dish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2" t="27575" r="12066" b="8282"/>
          <a:stretch/>
        </p:blipFill>
        <p:spPr bwMode="auto">
          <a:xfrm>
            <a:off x="8108772" y="1160935"/>
            <a:ext cx="3733798" cy="3478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clay flower dis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429" y="672898"/>
            <a:ext cx="3172096" cy="398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723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result for kids clay flower  dis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0" r="16380"/>
          <a:stretch/>
        </p:blipFill>
        <p:spPr bwMode="auto">
          <a:xfrm>
            <a:off x="7393577" y="2028396"/>
            <a:ext cx="4511540" cy="432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kids clay flower  di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91" y="2028397"/>
            <a:ext cx="6594566" cy="432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041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ee the source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3" b="13029"/>
          <a:stretch/>
        </p:blipFill>
        <p:spPr bwMode="auto">
          <a:xfrm>
            <a:off x="3133907" y="313509"/>
            <a:ext cx="5892527" cy="6402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386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4" t="4260" r="13998"/>
          <a:stretch>
            <a:fillRect/>
          </a:stretch>
        </p:blipFill>
        <p:spPr bwMode="auto">
          <a:xfrm>
            <a:off x="322263" y="656426"/>
            <a:ext cx="2891200" cy="2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7" r="20253"/>
          <a:stretch>
            <a:fillRect/>
          </a:stretch>
        </p:blipFill>
        <p:spPr bwMode="auto">
          <a:xfrm>
            <a:off x="8289153" y="812592"/>
            <a:ext cx="3322571" cy="3449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See the source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" t="10262" r="2081" b="14833"/>
          <a:stretch>
            <a:fillRect/>
          </a:stretch>
        </p:blipFill>
        <p:spPr bwMode="auto">
          <a:xfrm>
            <a:off x="322263" y="3807040"/>
            <a:ext cx="2682194" cy="275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31169" y="287383"/>
            <a:ext cx="38666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/>
              <a:t>Flowers</a:t>
            </a:r>
            <a:endParaRPr lang="en-GB" sz="3200" b="1" u="sng" dirty="0"/>
          </a:p>
        </p:txBody>
      </p:sp>
      <p:pic>
        <p:nvPicPr>
          <p:cNvPr id="4102" name="Picture 6" descr="Image result for flow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163" y="4480979"/>
            <a:ext cx="2786849" cy="208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flower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061" t="-3535" r="10061" b="3535"/>
          <a:stretch/>
        </p:blipFill>
        <p:spPr bwMode="auto">
          <a:xfrm>
            <a:off x="5902541" y="4422546"/>
            <a:ext cx="2862637" cy="21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pans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842" y="1215092"/>
            <a:ext cx="4492932" cy="3207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lily flower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5" t="10808" r="5240" b="12863"/>
          <a:stretch/>
        </p:blipFill>
        <p:spPr bwMode="auto">
          <a:xfrm>
            <a:off x="3433661" y="4582556"/>
            <a:ext cx="2468880" cy="209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827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86"/>
          <a:stretch>
            <a:fillRect/>
          </a:stretch>
        </p:blipFill>
        <p:spPr bwMode="auto">
          <a:xfrm>
            <a:off x="5826035" y="1226128"/>
            <a:ext cx="5811838" cy="5420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48" y="223657"/>
            <a:ext cx="5373051" cy="5210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430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61" y="287382"/>
            <a:ext cx="5926138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842" y="1025525"/>
            <a:ext cx="5999798" cy="5998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9384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35578" y="849084"/>
            <a:ext cx="5159829" cy="525126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6409509" y="849085"/>
            <a:ext cx="5159829" cy="525126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643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063" y="509451"/>
            <a:ext cx="4449082" cy="442830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Oval 2"/>
          <p:cNvSpPr>
            <a:spLocks noChangeArrowheads="1"/>
          </p:cNvSpPr>
          <p:nvPr/>
        </p:nvSpPr>
        <p:spPr bwMode="auto">
          <a:xfrm>
            <a:off x="2866570" y="956439"/>
            <a:ext cx="3314068" cy="3534331"/>
          </a:xfrm>
          <a:prstGeom prst="ellipse">
            <a:avLst/>
          </a:prstGeom>
          <a:noFill/>
          <a:ln w="25400">
            <a:solidFill>
              <a:schemeClr val="dk1">
                <a:lumMod val="0"/>
                <a:lumOff val="0"/>
              </a:schemeClr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dk1">
                      <a:lumMod val="0"/>
                      <a:lumOff val="0"/>
                    </a:schemeClr>
                  </a:outerShdw>
                </a:effectLst>
              </a14:hiddenEffects>
            </a:ext>
          </a:extLst>
        </p:spPr>
        <p:txBody>
          <a:bodyPr rot="0" vert="horz" wrap="square" lIns="36576" tIns="36576" rIns="36576" bIns="36576" anchor="t" anchorCtr="0" upright="1"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597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6</Words>
  <Application>Microsoft Office PowerPoint</Application>
  <PresentationFormat>Widescreen</PresentationFormat>
  <Paragraphs>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Flower Trinket Dish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Flower Trinket Dish</dc:title>
  <dc:creator>Alison Robinson</dc:creator>
  <cp:lastModifiedBy>Alison Robinson</cp:lastModifiedBy>
  <cp:revision>5</cp:revision>
  <dcterms:created xsi:type="dcterms:W3CDTF">2021-02-16T21:30:47Z</dcterms:created>
  <dcterms:modified xsi:type="dcterms:W3CDTF">2021-02-27T15:46:11Z</dcterms:modified>
</cp:coreProperties>
</file>