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5"/>
  </p:notesMasterIdLst>
  <p:sldIdLst>
    <p:sldId id="256" r:id="rId5"/>
    <p:sldId id="281" r:id="rId6"/>
    <p:sldId id="318" r:id="rId7"/>
    <p:sldId id="330" r:id="rId8"/>
    <p:sldId id="320" r:id="rId9"/>
    <p:sldId id="321" r:id="rId10"/>
    <p:sldId id="331" r:id="rId11"/>
    <p:sldId id="322" r:id="rId12"/>
    <p:sldId id="317" r:id="rId13"/>
    <p:sldId id="333" r:id="rId14"/>
    <p:sldId id="329" r:id="rId15"/>
    <p:sldId id="334" r:id="rId16"/>
    <p:sldId id="335" r:id="rId17"/>
    <p:sldId id="336" r:id="rId18"/>
    <p:sldId id="337" r:id="rId19"/>
    <p:sldId id="338" r:id="rId20"/>
    <p:sldId id="339" r:id="rId21"/>
    <p:sldId id="276" r:id="rId22"/>
    <p:sldId id="340" r:id="rId23"/>
    <p:sldId id="332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81768" autoAdjust="0"/>
  </p:normalViewPr>
  <p:slideViewPr>
    <p:cSldViewPr snapToGrid="0">
      <p:cViewPr varScale="1">
        <p:scale>
          <a:sx n="72" d="100"/>
          <a:sy n="72" d="100"/>
        </p:scale>
        <p:origin x="110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di Russell" userId="d12b6e8d-ac5b-47db-9599-2c954e0173aa" providerId="ADAL" clId="{18C20EA5-8EB0-4055-ABE8-AFB3ED3D21D3}"/>
    <pc:docChg chg="undo custSel addSld delSld modSld sldOrd">
      <pc:chgData name="Jodi Russell" userId="d12b6e8d-ac5b-47db-9599-2c954e0173aa" providerId="ADAL" clId="{18C20EA5-8EB0-4055-ABE8-AFB3ED3D21D3}" dt="2021-02-08T13:18:20.675" v="2485" actId="20577"/>
      <pc:docMkLst>
        <pc:docMk/>
      </pc:docMkLst>
      <pc:sldChg chg="modSp">
        <pc:chgData name="Jodi Russell" userId="d12b6e8d-ac5b-47db-9599-2c954e0173aa" providerId="ADAL" clId="{18C20EA5-8EB0-4055-ABE8-AFB3ED3D21D3}" dt="2021-02-08T10:53:23.671" v="12" actId="20577"/>
        <pc:sldMkLst>
          <pc:docMk/>
          <pc:sldMk cId="440328032" sldId="256"/>
        </pc:sldMkLst>
        <pc:spChg chg="mod">
          <ac:chgData name="Jodi Russell" userId="d12b6e8d-ac5b-47db-9599-2c954e0173aa" providerId="ADAL" clId="{18C20EA5-8EB0-4055-ABE8-AFB3ED3D21D3}" dt="2021-02-08T10:53:23.671" v="12" actId="20577"/>
          <ac:spMkLst>
            <pc:docMk/>
            <pc:sldMk cId="440328032" sldId="256"/>
            <ac:spMk id="4" creationId="{959FBC4F-0C43-4709-A4AE-5BDF460E4B52}"/>
          </ac:spMkLst>
        </pc:spChg>
        <pc:spChg chg="mod">
          <ac:chgData name="Jodi Russell" userId="d12b6e8d-ac5b-47db-9599-2c954e0173aa" providerId="ADAL" clId="{18C20EA5-8EB0-4055-ABE8-AFB3ED3D21D3}" dt="2021-02-08T10:53:05.218" v="8" actId="403"/>
          <ac:spMkLst>
            <pc:docMk/>
            <pc:sldMk cId="440328032" sldId="256"/>
            <ac:spMk id="5" creationId="{13683F11-87A2-4FB9-8781-39954FD56C6A}"/>
          </ac:spMkLst>
        </pc:spChg>
      </pc:sldChg>
      <pc:sldChg chg="addSp delSp modSp modNotesTx">
        <pc:chgData name="Jodi Russell" userId="d12b6e8d-ac5b-47db-9599-2c954e0173aa" providerId="ADAL" clId="{18C20EA5-8EB0-4055-ABE8-AFB3ED3D21D3}" dt="2021-02-08T10:55:36.470" v="85" actId="20577"/>
        <pc:sldMkLst>
          <pc:docMk/>
          <pc:sldMk cId="1320111698" sldId="281"/>
        </pc:sldMkLst>
        <pc:spChg chg="mod">
          <ac:chgData name="Jodi Russell" userId="d12b6e8d-ac5b-47db-9599-2c954e0173aa" providerId="ADAL" clId="{18C20EA5-8EB0-4055-ABE8-AFB3ED3D21D3}" dt="2021-02-08T10:55:23.964" v="61" actId="1076"/>
          <ac:spMkLst>
            <pc:docMk/>
            <pc:sldMk cId="1320111698" sldId="281"/>
            <ac:spMk id="4" creationId="{959FBC4F-0C43-4709-A4AE-5BDF460E4B52}"/>
          </ac:spMkLst>
        </pc:spChg>
        <pc:spChg chg="del">
          <ac:chgData name="Jodi Russell" userId="d12b6e8d-ac5b-47db-9599-2c954e0173aa" providerId="ADAL" clId="{18C20EA5-8EB0-4055-ABE8-AFB3ED3D21D3}" dt="2021-02-08T10:54:53.449" v="53" actId="478"/>
          <ac:spMkLst>
            <pc:docMk/>
            <pc:sldMk cId="1320111698" sldId="281"/>
            <ac:spMk id="6" creationId="{FD7FA633-529F-4FA3-9389-77BFB23D2851}"/>
          </ac:spMkLst>
        </pc:spChg>
        <pc:picChg chg="del">
          <ac:chgData name="Jodi Russell" userId="d12b6e8d-ac5b-47db-9599-2c954e0173aa" providerId="ADAL" clId="{18C20EA5-8EB0-4055-ABE8-AFB3ED3D21D3}" dt="2021-02-08T10:54:55.305" v="54" actId="478"/>
          <ac:picMkLst>
            <pc:docMk/>
            <pc:sldMk cId="1320111698" sldId="281"/>
            <ac:picMk id="2" creationId="{1B8EDD0C-CB29-4F33-87B8-79149615621E}"/>
          </ac:picMkLst>
        </pc:picChg>
        <pc:picChg chg="del">
          <ac:chgData name="Jodi Russell" userId="d12b6e8d-ac5b-47db-9599-2c954e0173aa" providerId="ADAL" clId="{18C20EA5-8EB0-4055-ABE8-AFB3ED3D21D3}" dt="2021-02-08T10:54:56.464" v="55" actId="478"/>
          <ac:picMkLst>
            <pc:docMk/>
            <pc:sldMk cId="1320111698" sldId="281"/>
            <ac:picMk id="3" creationId="{9E85C02B-3753-4D1B-9C4A-EB73FA95FAC8}"/>
          </ac:picMkLst>
        </pc:picChg>
        <pc:picChg chg="add mod">
          <ac:chgData name="Jodi Russell" userId="d12b6e8d-ac5b-47db-9599-2c954e0173aa" providerId="ADAL" clId="{18C20EA5-8EB0-4055-ABE8-AFB3ED3D21D3}" dt="2021-02-08T10:55:16.884" v="60" actId="1076"/>
          <ac:picMkLst>
            <pc:docMk/>
            <pc:sldMk cId="1320111698" sldId="281"/>
            <ac:picMk id="5" creationId="{CF922E9B-B84D-4F0C-A081-F4C2902CA0DF}"/>
          </ac:picMkLst>
        </pc:picChg>
      </pc:sldChg>
      <pc:sldChg chg="addSp delSp modSp modNotesTx">
        <pc:chgData name="Jodi Russell" userId="d12b6e8d-ac5b-47db-9599-2c954e0173aa" providerId="ADAL" clId="{18C20EA5-8EB0-4055-ABE8-AFB3ED3D21D3}" dt="2021-02-08T11:53:23.859" v="1477" actId="20577"/>
        <pc:sldMkLst>
          <pc:docMk/>
          <pc:sldMk cId="1914505123" sldId="317"/>
        </pc:sldMkLst>
        <pc:spChg chg="mod">
          <ac:chgData name="Jodi Russell" userId="d12b6e8d-ac5b-47db-9599-2c954e0173aa" providerId="ADAL" clId="{18C20EA5-8EB0-4055-ABE8-AFB3ED3D21D3}" dt="2021-02-08T11:43:11.272" v="1216" actId="20577"/>
          <ac:spMkLst>
            <pc:docMk/>
            <pc:sldMk cId="1914505123" sldId="317"/>
            <ac:spMk id="4" creationId="{959FBC4F-0C43-4709-A4AE-5BDF460E4B52}"/>
          </ac:spMkLst>
        </pc:spChg>
        <pc:spChg chg="mod">
          <ac:chgData name="Jodi Russell" userId="d12b6e8d-ac5b-47db-9599-2c954e0173aa" providerId="ADAL" clId="{18C20EA5-8EB0-4055-ABE8-AFB3ED3D21D3}" dt="2021-02-08T11:52:22.888" v="1451" actId="14100"/>
          <ac:spMkLst>
            <pc:docMk/>
            <pc:sldMk cId="1914505123" sldId="317"/>
            <ac:spMk id="5" creationId="{061CBC63-0FF5-41A5-9C29-6BAAC0AD22C9}"/>
          </ac:spMkLst>
        </pc:spChg>
        <pc:spChg chg="del">
          <ac:chgData name="Jodi Russell" userId="d12b6e8d-ac5b-47db-9599-2c954e0173aa" providerId="ADAL" clId="{18C20EA5-8EB0-4055-ABE8-AFB3ED3D21D3}" dt="2021-02-08T11:47:23.091" v="1364" actId="478"/>
          <ac:spMkLst>
            <pc:docMk/>
            <pc:sldMk cId="1914505123" sldId="317"/>
            <ac:spMk id="6" creationId="{FD7FA633-529F-4FA3-9389-77BFB23D2851}"/>
          </ac:spMkLst>
        </pc:spChg>
        <pc:spChg chg="add del mod">
          <ac:chgData name="Jodi Russell" userId="d12b6e8d-ac5b-47db-9599-2c954e0173aa" providerId="ADAL" clId="{18C20EA5-8EB0-4055-ABE8-AFB3ED3D21D3}" dt="2021-02-08T11:51:48.605" v="1368"/>
          <ac:spMkLst>
            <pc:docMk/>
            <pc:sldMk cId="1914505123" sldId="317"/>
            <ac:spMk id="7" creationId="{6771179F-D5E5-4B9C-8FF1-F3894B1F54A3}"/>
          </ac:spMkLst>
        </pc:spChg>
        <pc:spChg chg="add mod">
          <ac:chgData name="Jodi Russell" userId="d12b6e8d-ac5b-47db-9599-2c954e0173aa" providerId="ADAL" clId="{18C20EA5-8EB0-4055-ABE8-AFB3ED3D21D3}" dt="2021-02-08T11:53:06.424" v="1459" actId="1076"/>
          <ac:spMkLst>
            <pc:docMk/>
            <pc:sldMk cId="1914505123" sldId="317"/>
            <ac:spMk id="8" creationId="{80EF6E08-7C0F-4781-9C2E-063AE052B954}"/>
          </ac:spMkLst>
        </pc:spChg>
      </pc:sldChg>
      <pc:sldChg chg="addSp delSp modSp modNotesTx">
        <pc:chgData name="Jodi Russell" userId="d12b6e8d-ac5b-47db-9599-2c954e0173aa" providerId="ADAL" clId="{18C20EA5-8EB0-4055-ABE8-AFB3ED3D21D3}" dt="2021-02-08T11:02:17.921" v="445" actId="20577"/>
        <pc:sldMkLst>
          <pc:docMk/>
          <pc:sldMk cId="675005872" sldId="318"/>
        </pc:sldMkLst>
        <pc:spChg chg="mod">
          <ac:chgData name="Jodi Russell" userId="d12b6e8d-ac5b-47db-9599-2c954e0173aa" providerId="ADAL" clId="{18C20EA5-8EB0-4055-ABE8-AFB3ED3D21D3}" dt="2021-02-08T10:58:07.458" v="107" actId="20577"/>
          <ac:spMkLst>
            <pc:docMk/>
            <pc:sldMk cId="675005872" sldId="318"/>
            <ac:spMk id="4" creationId="{959FBC4F-0C43-4709-A4AE-5BDF460E4B52}"/>
          </ac:spMkLst>
        </pc:spChg>
        <pc:spChg chg="del mod">
          <ac:chgData name="Jodi Russell" userId="d12b6e8d-ac5b-47db-9599-2c954e0173aa" providerId="ADAL" clId="{18C20EA5-8EB0-4055-ABE8-AFB3ED3D21D3}" dt="2021-02-08T10:57:45.281" v="88" actId="478"/>
          <ac:spMkLst>
            <pc:docMk/>
            <pc:sldMk cId="675005872" sldId="318"/>
            <ac:spMk id="5" creationId="{3F86AC99-C3BE-4D9C-9596-0919CBE3022B}"/>
          </ac:spMkLst>
        </pc:spChg>
        <pc:spChg chg="del">
          <ac:chgData name="Jodi Russell" userId="d12b6e8d-ac5b-47db-9599-2c954e0173aa" providerId="ADAL" clId="{18C20EA5-8EB0-4055-ABE8-AFB3ED3D21D3}" dt="2021-02-08T10:57:53.429" v="90" actId="478"/>
          <ac:spMkLst>
            <pc:docMk/>
            <pc:sldMk cId="675005872" sldId="318"/>
            <ac:spMk id="7" creationId="{D81B381B-F2A5-4FD7-9D4A-D416A37AB79F}"/>
          </ac:spMkLst>
        </pc:spChg>
        <pc:spChg chg="del">
          <ac:chgData name="Jodi Russell" userId="d12b6e8d-ac5b-47db-9599-2c954e0173aa" providerId="ADAL" clId="{18C20EA5-8EB0-4055-ABE8-AFB3ED3D21D3}" dt="2021-02-08T10:57:50.436" v="89" actId="478"/>
          <ac:spMkLst>
            <pc:docMk/>
            <pc:sldMk cId="675005872" sldId="318"/>
            <ac:spMk id="8" creationId="{725D528C-6043-424D-8DB0-E075A920567B}"/>
          </ac:spMkLst>
        </pc:spChg>
        <pc:spChg chg="add mod">
          <ac:chgData name="Jodi Russell" userId="d12b6e8d-ac5b-47db-9599-2c954e0173aa" providerId="ADAL" clId="{18C20EA5-8EB0-4055-ABE8-AFB3ED3D21D3}" dt="2021-02-08T11:00:51.042" v="291" actId="14100"/>
          <ac:spMkLst>
            <pc:docMk/>
            <pc:sldMk cId="675005872" sldId="318"/>
            <ac:spMk id="9" creationId="{BEA84438-A63E-402F-8C50-5F5F80E46788}"/>
          </ac:spMkLst>
        </pc:spChg>
        <pc:spChg chg="add mod">
          <ac:chgData name="Jodi Russell" userId="d12b6e8d-ac5b-47db-9599-2c954e0173aa" providerId="ADAL" clId="{18C20EA5-8EB0-4055-ABE8-AFB3ED3D21D3}" dt="2021-02-08T11:02:06.623" v="420" actId="207"/>
          <ac:spMkLst>
            <pc:docMk/>
            <pc:sldMk cId="675005872" sldId="318"/>
            <ac:spMk id="10" creationId="{AED141F6-6E62-4FC2-A1D7-EF09A4275255}"/>
          </ac:spMkLst>
        </pc:spChg>
        <pc:picChg chg="del">
          <ac:chgData name="Jodi Russell" userId="d12b6e8d-ac5b-47db-9599-2c954e0173aa" providerId="ADAL" clId="{18C20EA5-8EB0-4055-ABE8-AFB3ED3D21D3}" dt="2021-02-08T10:57:42.057" v="86" actId="478"/>
          <ac:picMkLst>
            <pc:docMk/>
            <pc:sldMk cId="675005872" sldId="318"/>
            <ac:picMk id="2" creationId="{1B8EDD0C-CB29-4F33-87B8-79149615621E}"/>
          </ac:picMkLst>
        </pc:picChg>
        <pc:picChg chg="add mod">
          <ac:chgData name="Jodi Russell" userId="d12b6e8d-ac5b-47db-9599-2c954e0173aa" providerId="ADAL" clId="{18C20EA5-8EB0-4055-ABE8-AFB3ED3D21D3}" dt="2021-02-08T10:58:00.696" v="93" actId="1076"/>
          <ac:picMkLst>
            <pc:docMk/>
            <pc:sldMk cId="675005872" sldId="318"/>
            <ac:picMk id="3" creationId="{5AC513BF-90C0-4500-9482-C2D5DE9ABE8A}"/>
          </ac:picMkLst>
        </pc:picChg>
      </pc:sldChg>
      <pc:sldChg chg="addSp delSp modSp modNotesTx">
        <pc:chgData name="Jodi Russell" userId="d12b6e8d-ac5b-47db-9599-2c954e0173aa" providerId="ADAL" clId="{18C20EA5-8EB0-4055-ABE8-AFB3ED3D21D3}" dt="2021-02-08T11:29:23.697" v="1182" actId="1076"/>
        <pc:sldMkLst>
          <pc:docMk/>
          <pc:sldMk cId="3485447427" sldId="320"/>
        </pc:sldMkLst>
        <pc:spChg chg="mod">
          <ac:chgData name="Jodi Russell" userId="d12b6e8d-ac5b-47db-9599-2c954e0173aa" providerId="ADAL" clId="{18C20EA5-8EB0-4055-ABE8-AFB3ED3D21D3}" dt="2021-02-08T11:06:00.502" v="497" actId="20577"/>
          <ac:spMkLst>
            <pc:docMk/>
            <pc:sldMk cId="3485447427" sldId="320"/>
            <ac:spMk id="4" creationId="{959FBC4F-0C43-4709-A4AE-5BDF460E4B52}"/>
          </ac:spMkLst>
        </pc:spChg>
        <pc:spChg chg="mod">
          <ac:chgData name="Jodi Russell" userId="d12b6e8d-ac5b-47db-9599-2c954e0173aa" providerId="ADAL" clId="{18C20EA5-8EB0-4055-ABE8-AFB3ED3D21D3}" dt="2021-02-08T11:29:14.360" v="1178" actId="14100"/>
          <ac:spMkLst>
            <pc:docMk/>
            <pc:sldMk cId="3485447427" sldId="320"/>
            <ac:spMk id="6" creationId="{FD7FA633-529F-4FA3-9389-77BFB23D2851}"/>
          </ac:spMkLst>
        </pc:spChg>
        <pc:picChg chg="add del mod">
          <ac:chgData name="Jodi Russell" userId="d12b6e8d-ac5b-47db-9599-2c954e0173aa" providerId="ADAL" clId="{18C20EA5-8EB0-4055-ABE8-AFB3ED3D21D3}" dt="2021-02-08T11:29:15.695" v="1179" actId="478"/>
          <ac:picMkLst>
            <pc:docMk/>
            <pc:sldMk cId="3485447427" sldId="320"/>
            <ac:picMk id="2" creationId="{821CEE74-930B-4E2C-96F0-11E718111B34}"/>
          </ac:picMkLst>
        </pc:picChg>
        <pc:picChg chg="add mod">
          <ac:chgData name="Jodi Russell" userId="d12b6e8d-ac5b-47db-9599-2c954e0173aa" providerId="ADAL" clId="{18C20EA5-8EB0-4055-ABE8-AFB3ED3D21D3}" dt="2021-02-08T11:29:23.697" v="1182" actId="1076"/>
          <ac:picMkLst>
            <pc:docMk/>
            <pc:sldMk cId="3485447427" sldId="320"/>
            <ac:picMk id="7" creationId="{3CBAAD45-E703-4A94-81ED-18BB391C2D45}"/>
          </ac:picMkLst>
        </pc:picChg>
        <pc:picChg chg="del">
          <ac:chgData name="Jodi Russell" userId="d12b6e8d-ac5b-47db-9599-2c954e0173aa" providerId="ADAL" clId="{18C20EA5-8EB0-4055-ABE8-AFB3ED3D21D3}" dt="2021-02-08T11:06:03.007" v="498" actId="478"/>
          <ac:picMkLst>
            <pc:docMk/>
            <pc:sldMk cId="3485447427" sldId="320"/>
            <ac:picMk id="3074" creationId="{2A59E2FC-5AC4-410B-B5B8-BF4F2DAAFC52}"/>
          </ac:picMkLst>
        </pc:picChg>
      </pc:sldChg>
      <pc:sldChg chg="addSp delSp modSp modNotesTx">
        <pc:chgData name="Jodi Russell" userId="d12b6e8d-ac5b-47db-9599-2c954e0173aa" providerId="ADAL" clId="{18C20EA5-8EB0-4055-ABE8-AFB3ED3D21D3}" dt="2021-02-08T11:19:35.737" v="974" actId="20577"/>
        <pc:sldMkLst>
          <pc:docMk/>
          <pc:sldMk cId="2908920019" sldId="321"/>
        </pc:sldMkLst>
        <pc:spChg chg="add mod">
          <ac:chgData name="Jodi Russell" userId="d12b6e8d-ac5b-47db-9599-2c954e0173aa" providerId="ADAL" clId="{18C20EA5-8EB0-4055-ABE8-AFB3ED3D21D3}" dt="2021-02-08T11:17:25.760" v="935" actId="1076"/>
          <ac:spMkLst>
            <pc:docMk/>
            <pc:sldMk cId="2908920019" sldId="321"/>
            <ac:spMk id="4" creationId="{B366442D-7AB7-4DF0-B451-0C2321E0EDE7}"/>
          </ac:spMkLst>
        </pc:spChg>
        <pc:spChg chg="mod">
          <ac:chgData name="Jodi Russell" userId="d12b6e8d-ac5b-47db-9599-2c954e0173aa" providerId="ADAL" clId="{18C20EA5-8EB0-4055-ABE8-AFB3ED3D21D3}" dt="2021-02-08T11:16:32.851" v="926" actId="20577"/>
          <ac:spMkLst>
            <pc:docMk/>
            <pc:sldMk cId="2908920019" sldId="321"/>
            <ac:spMk id="6" creationId="{FD7FA633-529F-4FA3-9389-77BFB23D2851}"/>
          </ac:spMkLst>
        </pc:spChg>
        <pc:spChg chg="add mod">
          <ac:chgData name="Jodi Russell" userId="d12b6e8d-ac5b-47db-9599-2c954e0173aa" providerId="ADAL" clId="{18C20EA5-8EB0-4055-ABE8-AFB3ED3D21D3}" dt="2021-02-08T11:17:34.693" v="938" actId="20577"/>
          <ac:spMkLst>
            <pc:docMk/>
            <pc:sldMk cId="2908920019" sldId="321"/>
            <ac:spMk id="7" creationId="{B6F2136F-8833-4C20-B461-A60B4FD71D92}"/>
          </ac:spMkLst>
        </pc:spChg>
        <pc:picChg chg="add mod">
          <ac:chgData name="Jodi Russell" userId="d12b6e8d-ac5b-47db-9599-2c954e0173aa" providerId="ADAL" clId="{18C20EA5-8EB0-4055-ABE8-AFB3ED3D21D3}" dt="2021-02-08T11:19:15.767" v="942" actId="1076"/>
          <ac:picMkLst>
            <pc:docMk/>
            <pc:sldMk cId="2908920019" sldId="321"/>
            <ac:picMk id="5" creationId="{F8E8A04E-75A7-486A-A895-2EBA4708CD17}"/>
          </ac:picMkLst>
        </pc:picChg>
        <pc:picChg chg="del">
          <ac:chgData name="Jodi Russell" userId="d12b6e8d-ac5b-47db-9599-2c954e0173aa" providerId="ADAL" clId="{18C20EA5-8EB0-4055-ABE8-AFB3ED3D21D3}" dt="2021-02-08T11:14:46.995" v="754" actId="478"/>
          <ac:picMkLst>
            <pc:docMk/>
            <pc:sldMk cId="2908920019" sldId="321"/>
            <ac:picMk id="2051" creationId="{7C2BA5C1-55CA-4923-8470-F229B114F06E}"/>
          </ac:picMkLst>
        </pc:picChg>
        <pc:cxnChg chg="add mod">
          <ac:chgData name="Jodi Russell" userId="d12b6e8d-ac5b-47db-9599-2c954e0173aa" providerId="ADAL" clId="{18C20EA5-8EB0-4055-ABE8-AFB3ED3D21D3}" dt="2021-02-08T11:16:59.123" v="929" actId="1582"/>
          <ac:cxnSpMkLst>
            <pc:docMk/>
            <pc:sldMk cId="2908920019" sldId="321"/>
            <ac:cxnSpMk id="3" creationId="{F76C07F3-AA46-4C82-8DD4-5CCD4D7A3823}"/>
          </ac:cxnSpMkLst>
        </pc:cxnChg>
      </pc:sldChg>
      <pc:sldChg chg="addSp delSp modSp modAnim">
        <pc:chgData name="Jodi Russell" userId="d12b6e8d-ac5b-47db-9599-2c954e0173aa" providerId="ADAL" clId="{18C20EA5-8EB0-4055-ABE8-AFB3ED3D21D3}" dt="2021-02-08T11:28:39.224" v="1177"/>
        <pc:sldMkLst>
          <pc:docMk/>
          <pc:sldMk cId="1505477864" sldId="322"/>
        </pc:sldMkLst>
        <pc:spChg chg="add mod">
          <ac:chgData name="Jodi Russell" userId="d12b6e8d-ac5b-47db-9599-2c954e0173aa" providerId="ADAL" clId="{18C20EA5-8EB0-4055-ABE8-AFB3ED3D21D3}" dt="2021-02-08T11:26:35.725" v="1102" actId="403"/>
          <ac:spMkLst>
            <pc:docMk/>
            <pc:sldMk cId="1505477864" sldId="322"/>
            <ac:spMk id="3" creationId="{58C8878F-8354-4156-B1AF-4A8FCD3F9109}"/>
          </ac:spMkLst>
        </pc:spChg>
        <pc:spChg chg="add mod">
          <ac:chgData name="Jodi Russell" userId="d12b6e8d-ac5b-47db-9599-2c954e0173aa" providerId="ADAL" clId="{18C20EA5-8EB0-4055-ABE8-AFB3ED3D21D3}" dt="2021-02-08T11:27:04.972" v="1108" actId="20577"/>
          <ac:spMkLst>
            <pc:docMk/>
            <pc:sldMk cId="1505477864" sldId="322"/>
            <ac:spMk id="4" creationId="{F0E5B7EA-97B9-4B4F-AD19-8761D1818E46}"/>
          </ac:spMkLst>
        </pc:spChg>
        <pc:spChg chg="add mod">
          <ac:chgData name="Jodi Russell" userId="d12b6e8d-ac5b-47db-9599-2c954e0173aa" providerId="ADAL" clId="{18C20EA5-8EB0-4055-ABE8-AFB3ED3D21D3}" dt="2021-02-08T11:27:41.078" v="1115" actId="1076"/>
          <ac:spMkLst>
            <pc:docMk/>
            <pc:sldMk cId="1505477864" sldId="322"/>
            <ac:spMk id="5" creationId="{C932CAE0-BDC9-4FCE-8E12-7B5B73F713A2}"/>
          </ac:spMkLst>
        </pc:spChg>
        <pc:spChg chg="del">
          <ac:chgData name="Jodi Russell" userId="d12b6e8d-ac5b-47db-9599-2c954e0173aa" providerId="ADAL" clId="{18C20EA5-8EB0-4055-ABE8-AFB3ED3D21D3}" dt="2021-02-08T11:25:49.996" v="1082" actId="478"/>
          <ac:spMkLst>
            <pc:docMk/>
            <pc:sldMk cId="1505477864" sldId="322"/>
            <ac:spMk id="6" creationId="{FD7FA633-529F-4FA3-9389-77BFB23D2851}"/>
          </ac:spMkLst>
        </pc:spChg>
        <pc:spChg chg="add mod">
          <ac:chgData name="Jodi Russell" userId="d12b6e8d-ac5b-47db-9599-2c954e0173aa" providerId="ADAL" clId="{18C20EA5-8EB0-4055-ABE8-AFB3ED3D21D3}" dt="2021-02-08T11:28:25.194" v="1175" actId="207"/>
          <ac:spMkLst>
            <pc:docMk/>
            <pc:sldMk cId="1505477864" sldId="322"/>
            <ac:spMk id="7" creationId="{476DBDA9-1547-4A3A-BB8E-C8444D3D7EAB}"/>
          </ac:spMkLst>
        </pc:spChg>
        <pc:picChg chg="add mod">
          <ac:chgData name="Jodi Russell" userId="d12b6e8d-ac5b-47db-9599-2c954e0173aa" providerId="ADAL" clId="{18C20EA5-8EB0-4055-ABE8-AFB3ED3D21D3}" dt="2021-02-08T11:26:55.883" v="1106" actId="1076"/>
          <ac:picMkLst>
            <pc:docMk/>
            <pc:sldMk cId="1505477864" sldId="322"/>
            <ac:picMk id="2" creationId="{C44CBC14-678E-4C7B-A5CE-E3C6D3049EDF}"/>
          </ac:picMkLst>
        </pc:picChg>
        <pc:picChg chg="del">
          <ac:chgData name="Jodi Russell" userId="d12b6e8d-ac5b-47db-9599-2c954e0173aa" providerId="ADAL" clId="{18C20EA5-8EB0-4055-ABE8-AFB3ED3D21D3}" dt="2021-02-08T11:20:03.214" v="976" actId="478"/>
          <ac:picMkLst>
            <pc:docMk/>
            <pc:sldMk cId="1505477864" sldId="322"/>
            <ac:picMk id="2050" creationId="{6AA2892A-86F1-434F-A941-7D5C33E16257}"/>
          </ac:picMkLst>
        </pc:picChg>
      </pc:sldChg>
      <pc:sldChg chg="addSp delSp modSp ord setBg modNotesTx">
        <pc:chgData name="Jodi Russell" userId="d12b6e8d-ac5b-47db-9599-2c954e0173aa" providerId="ADAL" clId="{18C20EA5-8EB0-4055-ABE8-AFB3ED3D21D3}" dt="2021-02-08T11:04:11.021" v="491" actId="20577"/>
        <pc:sldMkLst>
          <pc:docMk/>
          <pc:sldMk cId="3586212209" sldId="330"/>
        </pc:sldMkLst>
        <pc:picChg chg="add mod">
          <ac:chgData name="Jodi Russell" userId="d12b6e8d-ac5b-47db-9599-2c954e0173aa" providerId="ADAL" clId="{18C20EA5-8EB0-4055-ABE8-AFB3ED3D21D3}" dt="2021-02-08T11:03:54.315" v="456" actId="1076"/>
          <ac:picMkLst>
            <pc:docMk/>
            <pc:sldMk cId="3586212209" sldId="330"/>
            <ac:picMk id="2" creationId="{DFE88CF2-9B7A-40C2-A6AC-7CFE1C1F242C}"/>
          </ac:picMkLst>
        </pc:picChg>
        <pc:picChg chg="del">
          <ac:chgData name="Jodi Russell" userId="d12b6e8d-ac5b-47db-9599-2c954e0173aa" providerId="ADAL" clId="{18C20EA5-8EB0-4055-ABE8-AFB3ED3D21D3}" dt="2021-02-08T11:02:23.064" v="446" actId="478"/>
          <ac:picMkLst>
            <pc:docMk/>
            <pc:sldMk cId="3586212209" sldId="330"/>
            <ac:picMk id="4" creationId="{F32CBAD1-F1A7-4C71-83D0-C3025A17D43C}"/>
          </ac:picMkLst>
        </pc:picChg>
      </pc:sldChg>
      <pc:sldChg chg="addSp delSp modSp add">
        <pc:chgData name="Jodi Russell" userId="d12b6e8d-ac5b-47db-9599-2c954e0173aa" providerId="ADAL" clId="{18C20EA5-8EB0-4055-ABE8-AFB3ED3D21D3}" dt="2021-02-08T11:23:20.482" v="1081" actId="14100"/>
        <pc:sldMkLst>
          <pc:docMk/>
          <pc:sldMk cId="3439882036" sldId="331"/>
        </pc:sldMkLst>
        <pc:spChg chg="mod">
          <ac:chgData name="Jodi Russell" userId="d12b6e8d-ac5b-47db-9599-2c954e0173aa" providerId="ADAL" clId="{18C20EA5-8EB0-4055-ABE8-AFB3ED3D21D3}" dt="2021-02-08T11:21:17.467" v="1033" actId="20577"/>
          <ac:spMkLst>
            <pc:docMk/>
            <pc:sldMk cId="3439882036" sldId="331"/>
            <ac:spMk id="4" creationId="{B366442D-7AB7-4DF0-B451-0C2321E0EDE7}"/>
          </ac:spMkLst>
        </pc:spChg>
        <pc:spChg chg="mod">
          <ac:chgData name="Jodi Russell" userId="d12b6e8d-ac5b-47db-9599-2c954e0173aa" providerId="ADAL" clId="{18C20EA5-8EB0-4055-ABE8-AFB3ED3D21D3}" dt="2021-02-08T11:22:45.780" v="1077" actId="14100"/>
          <ac:spMkLst>
            <pc:docMk/>
            <pc:sldMk cId="3439882036" sldId="331"/>
            <ac:spMk id="6" creationId="{FD7FA633-529F-4FA3-9389-77BFB23D2851}"/>
          </ac:spMkLst>
        </pc:spChg>
        <pc:spChg chg="mod">
          <ac:chgData name="Jodi Russell" userId="d12b6e8d-ac5b-47db-9599-2c954e0173aa" providerId="ADAL" clId="{18C20EA5-8EB0-4055-ABE8-AFB3ED3D21D3}" dt="2021-02-08T11:21:09.949" v="1030" actId="1076"/>
          <ac:spMkLst>
            <pc:docMk/>
            <pc:sldMk cId="3439882036" sldId="331"/>
            <ac:spMk id="7" creationId="{B6F2136F-8833-4C20-B461-A60B4FD71D92}"/>
          </ac:spMkLst>
        </pc:spChg>
        <pc:picChg chg="add mod">
          <ac:chgData name="Jodi Russell" userId="d12b6e8d-ac5b-47db-9599-2c954e0173aa" providerId="ADAL" clId="{18C20EA5-8EB0-4055-ABE8-AFB3ED3D21D3}" dt="2021-02-08T11:23:20.482" v="1081" actId="14100"/>
          <ac:picMkLst>
            <pc:docMk/>
            <pc:sldMk cId="3439882036" sldId="331"/>
            <ac:picMk id="2" creationId="{984054CF-7370-41E4-ACC3-DB6AA5AA3058}"/>
          </ac:picMkLst>
        </pc:picChg>
        <pc:picChg chg="del">
          <ac:chgData name="Jodi Russell" userId="d12b6e8d-ac5b-47db-9599-2c954e0173aa" providerId="ADAL" clId="{18C20EA5-8EB0-4055-ABE8-AFB3ED3D21D3}" dt="2021-02-08T11:22:49.956" v="1078" actId="478"/>
          <ac:picMkLst>
            <pc:docMk/>
            <pc:sldMk cId="3439882036" sldId="331"/>
            <ac:picMk id="5" creationId="{F8E8A04E-75A7-486A-A895-2EBA4708CD17}"/>
          </ac:picMkLst>
        </pc:picChg>
        <pc:cxnChg chg="mod">
          <ac:chgData name="Jodi Russell" userId="d12b6e8d-ac5b-47db-9599-2c954e0173aa" providerId="ADAL" clId="{18C20EA5-8EB0-4055-ABE8-AFB3ED3D21D3}" dt="2021-02-08T11:21:14.622" v="1031" actId="1076"/>
          <ac:cxnSpMkLst>
            <pc:docMk/>
            <pc:sldMk cId="3439882036" sldId="331"/>
            <ac:cxnSpMk id="3" creationId="{F76C07F3-AA46-4C82-8DD4-5CCD4D7A3823}"/>
          </ac:cxnSpMkLst>
        </pc:cxnChg>
      </pc:sldChg>
      <pc:sldChg chg="addSp delSp modSp add ord modNotesTx">
        <pc:chgData name="Jodi Russell" userId="d12b6e8d-ac5b-47db-9599-2c954e0173aa" providerId="ADAL" clId="{18C20EA5-8EB0-4055-ABE8-AFB3ED3D21D3}" dt="2021-02-08T12:01:15.897" v="1571"/>
        <pc:sldMkLst>
          <pc:docMk/>
          <pc:sldMk cId="4288867579" sldId="332"/>
        </pc:sldMkLst>
        <pc:picChg chg="del">
          <ac:chgData name="Jodi Russell" userId="d12b6e8d-ac5b-47db-9599-2c954e0173aa" providerId="ADAL" clId="{18C20EA5-8EB0-4055-ABE8-AFB3ED3D21D3}" dt="2021-02-08T11:29:46.072" v="1185" actId="478"/>
          <ac:picMkLst>
            <pc:docMk/>
            <pc:sldMk cId="4288867579" sldId="332"/>
            <ac:picMk id="2" creationId="{DFE88CF2-9B7A-40C2-A6AC-7CFE1C1F242C}"/>
          </ac:picMkLst>
        </pc:picChg>
        <pc:picChg chg="add mod">
          <ac:chgData name="Jodi Russell" userId="d12b6e8d-ac5b-47db-9599-2c954e0173aa" providerId="ADAL" clId="{18C20EA5-8EB0-4055-ABE8-AFB3ED3D21D3}" dt="2021-02-08T11:29:55.624" v="1188" actId="1076"/>
          <ac:picMkLst>
            <pc:docMk/>
            <pc:sldMk cId="4288867579" sldId="332"/>
            <ac:picMk id="3" creationId="{50ACC96A-AFD6-476C-ADF8-33BAC1CD2D07}"/>
          </ac:picMkLst>
        </pc:picChg>
        <pc:picChg chg="add mod">
          <ac:chgData name="Jodi Russell" userId="d12b6e8d-ac5b-47db-9599-2c954e0173aa" providerId="ADAL" clId="{18C20EA5-8EB0-4055-ABE8-AFB3ED3D21D3}" dt="2021-02-08T11:30:03.612" v="1190" actId="1076"/>
          <ac:picMkLst>
            <pc:docMk/>
            <pc:sldMk cId="4288867579" sldId="332"/>
            <ac:picMk id="4" creationId="{C21CEDAC-C83A-4EC6-AFC4-8ACFF720F03E}"/>
          </ac:picMkLst>
        </pc:picChg>
      </pc:sldChg>
      <pc:sldChg chg="add">
        <pc:chgData name="Jodi Russell" userId="d12b6e8d-ac5b-47db-9599-2c954e0173aa" providerId="ADAL" clId="{18C20EA5-8EB0-4055-ABE8-AFB3ED3D21D3}" dt="2021-02-08T11:51:53.711" v="1369"/>
        <pc:sldMkLst>
          <pc:docMk/>
          <pc:sldMk cId="2489070101" sldId="333"/>
        </pc:sldMkLst>
      </pc:sldChg>
      <pc:sldChg chg="addSp delSp modSp add ord modNotesTx">
        <pc:chgData name="Jodi Russell" userId="d12b6e8d-ac5b-47db-9599-2c954e0173aa" providerId="ADAL" clId="{18C20EA5-8EB0-4055-ABE8-AFB3ED3D21D3}" dt="2021-02-08T12:01:00.108" v="1570" actId="1076"/>
        <pc:sldMkLst>
          <pc:docMk/>
          <pc:sldMk cId="1793417974" sldId="334"/>
        </pc:sldMkLst>
        <pc:spChg chg="mod">
          <ac:chgData name="Jodi Russell" userId="d12b6e8d-ac5b-47db-9599-2c954e0173aa" providerId="ADAL" clId="{18C20EA5-8EB0-4055-ABE8-AFB3ED3D21D3}" dt="2021-02-08T12:00:52.288" v="1568" actId="1076"/>
          <ac:spMkLst>
            <pc:docMk/>
            <pc:sldMk cId="1793417974" sldId="334"/>
            <ac:spMk id="9" creationId="{BEA84438-A63E-402F-8C50-5F5F80E46788}"/>
          </ac:spMkLst>
        </pc:spChg>
        <pc:spChg chg="mod">
          <ac:chgData name="Jodi Russell" userId="d12b6e8d-ac5b-47db-9599-2c954e0173aa" providerId="ADAL" clId="{18C20EA5-8EB0-4055-ABE8-AFB3ED3D21D3}" dt="2021-02-08T12:00:44.130" v="1566" actId="20577"/>
          <ac:spMkLst>
            <pc:docMk/>
            <pc:sldMk cId="1793417974" sldId="334"/>
            <ac:spMk id="10" creationId="{AED141F6-6E62-4FC2-A1D7-EF09A4275255}"/>
          </ac:spMkLst>
        </pc:spChg>
        <pc:picChg chg="del">
          <ac:chgData name="Jodi Russell" userId="d12b6e8d-ac5b-47db-9599-2c954e0173aa" providerId="ADAL" clId="{18C20EA5-8EB0-4055-ABE8-AFB3ED3D21D3}" dt="2021-02-08T11:55:48.126" v="1481" actId="478"/>
          <ac:picMkLst>
            <pc:docMk/>
            <pc:sldMk cId="1793417974" sldId="334"/>
            <ac:picMk id="3" creationId="{5AC513BF-90C0-4500-9482-C2D5DE9ABE8A}"/>
          </ac:picMkLst>
        </pc:picChg>
        <pc:picChg chg="add mod">
          <ac:chgData name="Jodi Russell" userId="d12b6e8d-ac5b-47db-9599-2c954e0173aa" providerId="ADAL" clId="{18C20EA5-8EB0-4055-ABE8-AFB3ED3D21D3}" dt="2021-02-08T12:01:00.108" v="1570" actId="1076"/>
          <ac:picMkLst>
            <pc:docMk/>
            <pc:sldMk cId="1793417974" sldId="334"/>
            <ac:picMk id="1026" creationId="{FB43ECA8-47F2-45BE-A9A4-DD532143D2A1}"/>
          </ac:picMkLst>
        </pc:picChg>
      </pc:sldChg>
      <pc:sldChg chg="addSp delSp modSp add ord">
        <pc:chgData name="Jodi Russell" userId="d12b6e8d-ac5b-47db-9599-2c954e0173aa" providerId="ADAL" clId="{18C20EA5-8EB0-4055-ABE8-AFB3ED3D21D3}" dt="2021-02-08T12:00:14.329" v="1541" actId="14100"/>
        <pc:sldMkLst>
          <pc:docMk/>
          <pc:sldMk cId="2280193208" sldId="335"/>
        </pc:sldMkLst>
        <pc:picChg chg="del">
          <ac:chgData name="Jodi Russell" userId="d12b6e8d-ac5b-47db-9599-2c954e0173aa" providerId="ADAL" clId="{18C20EA5-8EB0-4055-ABE8-AFB3ED3D21D3}" dt="2021-02-08T11:59:50.685" v="1534" actId="478"/>
          <ac:picMkLst>
            <pc:docMk/>
            <pc:sldMk cId="2280193208" sldId="335"/>
            <ac:picMk id="2" creationId="{DFE88CF2-9B7A-40C2-A6AC-7CFE1C1F242C}"/>
          </ac:picMkLst>
        </pc:picChg>
        <pc:picChg chg="add mod">
          <ac:chgData name="Jodi Russell" userId="d12b6e8d-ac5b-47db-9599-2c954e0173aa" providerId="ADAL" clId="{18C20EA5-8EB0-4055-ABE8-AFB3ED3D21D3}" dt="2021-02-08T12:00:14.329" v="1541" actId="14100"/>
          <ac:picMkLst>
            <pc:docMk/>
            <pc:sldMk cId="2280193208" sldId="335"/>
            <ac:picMk id="3" creationId="{65F9F0F1-6378-417B-B51F-38923C96FC44}"/>
          </ac:picMkLst>
        </pc:picChg>
      </pc:sldChg>
      <pc:sldChg chg="addSp delSp modSp add ord modNotesTx">
        <pc:chgData name="Jodi Russell" userId="d12b6e8d-ac5b-47db-9599-2c954e0173aa" providerId="ADAL" clId="{18C20EA5-8EB0-4055-ABE8-AFB3ED3D21D3}" dt="2021-02-08T12:21:08.711" v="1996" actId="20577"/>
        <pc:sldMkLst>
          <pc:docMk/>
          <pc:sldMk cId="17370847" sldId="336"/>
        </pc:sldMkLst>
        <pc:spChg chg="mod">
          <ac:chgData name="Jodi Russell" userId="d12b6e8d-ac5b-47db-9599-2c954e0173aa" providerId="ADAL" clId="{18C20EA5-8EB0-4055-ABE8-AFB3ED3D21D3}" dt="2021-02-08T12:01:41.172" v="1599" actId="20577"/>
          <ac:spMkLst>
            <pc:docMk/>
            <pc:sldMk cId="17370847" sldId="336"/>
            <ac:spMk id="4" creationId="{959FBC4F-0C43-4709-A4AE-5BDF460E4B52}"/>
          </ac:spMkLst>
        </pc:spChg>
        <pc:spChg chg="mod">
          <ac:chgData name="Jodi Russell" userId="d12b6e8d-ac5b-47db-9599-2c954e0173aa" providerId="ADAL" clId="{18C20EA5-8EB0-4055-ABE8-AFB3ED3D21D3}" dt="2021-02-08T12:18:51.550" v="1852" actId="20577"/>
          <ac:spMkLst>
            <pc:docMk/>
            <pc:sldMk cId="17370847" sldId="336"/>
            <ac:spMk id="5" creationId="{061CBC63-0FF5-41A5-9C29-6BAAC0AD22C9}"/>
          </ac:spMkLst>
        </pc:spChg>
        <pc:spChg chg="add mod">
          <ac:chgData name="Jodi Russell" userId="d12b6e8d-ac5b-47db-9599-2c954e0173aa" providerId="ADAL" clId="{18C20EA5-8EB0-4055-ABE8-AFB3ED3D21D3}" dt="2021-02-08T12:19:02.119" v="1855" actId="20577"/>
          <ac:spMkLst>
            <pc:docMk/>
            <pc:sldMk cId="17370847" sldId="336"/>
            <ac:spMk id="7" creationId="{173FD0F9-AA76-49B3-899F-CF8EBAB7D6B0}"/>
          </ac:spMkLst>
        </pc:spChg>
        <pc:spChg chg="add mod">
          <ac:chgData name="Jodi Russell" userId="d12b6e8d-ac5b-47db-9599-2c954e0173aa" providerId="ADAL" clId="{18C20EA5-8EB0-4055-ABE8-AFB3ED3D21D3}" dt="2021-02-08T12:19:08.875" v="1857" actId="1076"/>
          <ac:spMkLst>
            <pc:docMk/>
            <pc:sldMk cId="17370847" sldId="336"/>
            <ac:spMk id="8" creationId="{8CA79745-1BC1-4973-B8D8-07880193C828}"/>
          </ac:spMkLst>
        </pc:spChg>
        <pc:picChg chg="add del mod">
          <ac:chgData name="Jodi Russell" userId="d12b6e8d-ac5b-47db-9599-2c954e0173aa" providerId="ADAL" clId="{18C20EA5-8EB0-4055-ABE8-AFB3ED3D21D3}" dt="2021-02-08T12:19:43.010" v="1862" actId="478"/>
          <ac:picMkLst>
            <pc:docMk/>
            <pc:sldMk cId="17370847" sldId="336"/>
            <ac:picMk id="2" creationId="{18736CB6-7645-4687-B4F3-394E69BDD99A}"/>
          </ac:picMkLst>
        </pc:picChg>
        <pc:picChg chg="add del mod">
          <ac:chgData name="Jodi Russell" userId="d12b6e8d-ac5b-47db-9599-2c954e0173aa" providerId="ADAL" clId="{18C20EA5-8EB0-4055-ABE8-AFB3ED3D21D3}" dt="2021-02-08T12:19:41.020" v="1861" actId="478"/>
          <ac:picMkLst>
            <pc:docMk/>
            <pc:sldMk cId="17370847" sldId="336"/>
            <ac:picMk id="3" creationId="{6FBC4A84-33FC-4CB7-B1DD-FDB8C0F3742E}"/>
          </ac:picMkLst>
        </pc:picChg>
        <pc:picChg chg="add del mod">
          <ac:chgData name="Jodi Russell" userId="d12b6e8d-ac5b-47db-9599-2c954e0173aa" providerId="ADAL" clId="{18C20EA5-8EB0-4055-ABE8-AFB3ED3D21D3}" dt="2021-02-08T12:19:38.915" v="1860" actId="478"/>
          <ac:picMkLst>
            <pc:docMk/>
            <pc:sldMk cId="17370847" sldId="336"/>
            <ac:picMk id="6" creationId="{4627B1D1-9D88-4D55-ACF3-9EC1E3D55309}"/>
          </ac:picMkLst>
        </pc:picChg>
        <pc:picChg chg="add mod">
          <ac:chgData name="Jodi Russell" userId="d12b6e8d-ac5b-47db-9599-2c954e0173aa" providerId="ADAL" clId="{18C20EA5-8EB0-4055-ABE8-AFB3ED3D21D3}" dt="2021-02-08T12:20:26.570" v="1866" actId="14100"/>
          <ac:picMkLst>
            <pc:docMk/>
            <pc:sldMk cId="17370847" sldId="336"/>
            <ac:picMk id="10" creationId="{593AC49E-CEDD-443C-8EE0-14FE463E4B32}"/>
          </ac:picMkLst>
        </pc:picChg>
        <pc:cxnChg chg="add mod">
          <ac:chgData name="Jodi Russell" userId="d12b6e8d-ac5b-47db-9599-2c954e0173aa" providerId="ADAL" clId="{18C20EA5-8EB0-4055-ABE8-AFB3ED3D21D3}" dt="2021-02-08T12:19:33.246" v="1859" actId="1076"/>
          <ac:cxnSpMkLst>
            <pc:docMk/>
            <pc:sldMk cId="17370847" sldId="336"/>
            <ac:cxnSpMk id="9" creationId="{1AB7D97D-8B8C-4FAE-8B09-D89EF673B968}"/>
          </ac:cxnSpMkLst>
        </pc:cxnChg>
      </pc:sldChg>
      <pc:sldChg chg="add">
        <pc:chgData name="Jodi Russell" userId="d12b6e8d-ac5b-47db-9599-2c954e0173aa" providerId="ADAL" clId="{18C20EA5-8EB0-4055-ABE8-AFB3ED3D21D3}" dt="2021-02-08T12:17:44.293" v="1803"/>
        <pc:sldMkLst>
          <pc:docMk/>
          <pc:sldMk cId="1690104645" sldId="337"/>
        </pc:sldMkLst>
      </pc:sldChg>
      <pc:sldChg chg="addSp delSp modSp add modNotesTx">
        <pc:chgData name="Jodi Russell" userId="d12b6e8d-ac5b-47db-9599-2c954e0173aa" providerId="ADAL" clId="{18C20EA5-8EB0-4055-ABE8-AFB3ED3D21D3}" dt="2021-02-08T13:10:14.505" v="2213" actId="20577"/>
        <pc:sldMkLst>
          <pc:docMk/>
          <pc:sldMk cId="2051390441" sldId="338"/>
        </pc:sldMkLst>
        <pc:spChg chg="mod">
          <ac:chgData name="Jodi Russell" userId="d12b6e8d-ac5b-47db-9599-2c954e0173aa" providerId="ADAL" clId="{18C20EA5-8EB0-4055-ABE8-AFB3ED3D21D3}" dt="2021-02-08T12:23:57.125" v="2148" actId="1076"/>
          <ac:spMkLst>
            <pc:docMk/>
            <pc:sldMk cId="2051390441" sldId="338"/>
            <ac:spMk id="4" creationId="{959FBC4F-0C43-4709-A4AE-5BDF460E4B52}"/>
          </ac:spMkLst>
        </pc:spChg>
        <pc:spChg chg="mod">
          <ac:chgData name="Jodi Russell" userId="d12b6e8d-ac5b-47db-9599-2c954e0173aa" providerId="ADAL" clId="{18C20EA5-8EB0-4055-ABE8-AFB3ED3D21D3}" dt="2021-02-08T12:24:58.051" v="2203" actId="6549"/>
          <ac:spMkLst>
            <pc:docMk/>
            <pc:sldMk cId="2051390441" sldId="338"/>
            <ac:spMk id="5" creationId="{061CBC63-0FF5-41A5-9C29-6BAAC0AD22C9}"/>
          </ac:spMkLst>
        </pc:spChg>
        <pc:picChg chg="del">
          <ac:chgData name="Jodi Russell" userId="d12b6e8d-ac5b-47db-9599-2c954e0173aa" providerId="ADAL" clId="{18C20EA5-8EB0-4055-ABE8-AFB3ED3D21D3}" dt="2021-02-08T12:25:30.745" v="2204" actId="478"/>
          <ac:picMkLst>
            <pc:docMk/>
            <pc:sldMk cId="2051390441" sldId="338"/>
            <ac:picMk id="2" creationId="{18736CB6-7645-4687-B4F3-394E69BDD99A}"/>
          </ac:picMkLst>
        </pc:picChg>
        <pc:picChg chg="del">
          <ac:chgData name="Jodi Russell" userId="d12b6e8d-ac5b-47db-9599-2c954e0173aa" providerId="ADAL" clId="{18C20EA5-8EB0-4055-ABE8-AFB3ED3D21D3}" dt="2021-02-08T12:25:31.954" v="2205" actId="478"/>
          <ac:picMkLst>
            <pc:docMk/>
            <pc:sldMk cId="2051390441" sldId="338"/>
            <ac:picMk id="3" creationId="{6FBC4A84-33FC-4CB7-B1DD-FDB8C0F3742E}"/>
          </ac:picMkLst>
        </pc:picChg>
        <pc:picChg chg="del">
          <ac:chgData name="Jodi Russell" userId="d12b6e8d-ac5b-47db-9599-2c954e0173aa" providerId="ADAL" clId="{18C20EA5-8EB0-4055-ABE8-AFB3ED3D21D3}" dt="2021-02-08T12:25:33.293" v="2206" actId="478"/>
          <ac:picMkLst>
            <pc:docMk/>
            <pc:sldMk cId="2051390441" sldId="338"/>
            <ac:picMk id="6" creationId="{4627B1D1-9D88-4D55-ACF3-9EC1E3D55309}"/>
          </ac:picMkLst>
        </pc:picChg>
        <pc:picChg chg="add mod">
          <ac:chgData name="Jodi Russell" userId="d12b6e8d-ac5b-47db-9599-2c954e0173aa" providerId="ADAL" clId="{18C20EA5-8EB0-4055-ABE8-AFB3ED3D21D3}" dt="2021-02-08T12:25:55.152" v="2208" actId="1076"/>
          <ac:picMkLst>
            <pc:docMk/>
            <pc:sldMk cId="2051390441" sldId="338"/>
            <ac:picMk id="7" creationId="{131859CD-DAE6-49F6-B5AD-B1F65BD5E7BD}"/>
          </ac:picMkLst>
        </pc:picChg>
      </pc:sldChg>
      <pc:sldChg chg="addSp modSp add ord modNotesTx">
        <pc:chgData name="Jodi Russell" userId="d12b6e8d-ac5b-47db-9599-2c954e0173aa" providerId="ADAL" clId="{18C20EA5-8EB0-4055-ABE8-AFB3ED3D21D3}" dt="2021-02-08T13:18:20.675" v="2485" actId="20577"/>
        <pc:sldMkLst>
          <pc:docMk/>
          <pc:sldMk cId="2319237476" sldId="339"/>
        </pc:sldMkLst>
        <pc:spChg chg="add mod">
          <ac:chgData name="Jodi Russell" userId="d12b6e8d-ac5b-47db-9599-2c954e0173aa" providerId="ADAL" clId="{18C20EA5-8EB0-4055-ABE8-AFB3ED3D21D3}" dt="2021-02-08T13:15:56.910" v="2334" actId="1076"/>
          <ac:spMkLst>
            <pc:docMk/>
            <pc:sldMk cId="2319237476" sldId="339"/>
            <ac:spMk id="4" creationId="{96B367DD-0653-4904-ABCA-F56FC9F4CC0D}"/>
          </ac:spMkLst>
        </pc:spChg>
        <pc:spChg chg="add mod">
          <ac:chgData name="Jodi Russell" userId="d12b6e8d-ac5b-47db-9599-2c954e0173aa" providerId="ADAL" clId="{18C20EA5-8EB0-4055-ABE8-AFB3ED3D21D3}" dt="2021-02-08T13:15:50.509" v="2332" actId="14100"/>
          <ac:spMkLst>
            <pc:docMk/>
            <pc:sldMk cId="2319237476" sldId="339"/>
            <ac:spMk id="5" creationId="{F52209D2-0302-4B42-B300-46C7D0113390}"/>
          </ac:spMkLst>
        </pc:spChg>
        <pc:spChg chg="add mod">
          <ac:chgData name="Jodi Russell" userId="d12b6e8d-ac5b-47db-9599-2c954e0173aa" providerId="ADAL" clId="{18C20EA5-8EB0-4055-ABE8-AFB3ED3D21D3}" dt="2021-02-08T13:16:02.924" v="2335" actId="1076"/>
          <ac:spMkLst>
            <pc:docMk/>
            <pc:sldMk cId="2319237476" sldId="339"/>
            <ac:spMk id="6" creationId="{E67A40BF-8761-4062-87B6-3EB4E28C3C1B}"/>
          </ac:spMkLst>
        </pc:spChg>
        <pc:spChg chg="add mod">
          <ac:chgData name="Jodi Russell" userId="d12b6e8d-ac5b-47db-9599-2c954e0173aa" providerId="ADAL" clId="{18C20EA5-8EB0-4055-ABE8-AFB3ED3D21D3}" dt="2021-02-08T13:15:43.600" v="2327" actId="20577"/>
          <ac:spMkLst>
            <pc:docMk/>
            <pc:sldMk cId="2319237476" sldId="339"/>
            <ac:spMk id="7" creationId="{E7D6951B-86AC-48D3-9B2C-18BD22B4918E}"/>
          </ac:spMkLst>
        </pc:spChg>
        <pc:spChg chg="add mod">
          <ac:chgData name="Jodi Russell" userId="d12b6e8d-ac5b-47db-9599-2c954e0173aa" providerId="ADAL" clId="{18C20EA5-8EB0-4055-ABE8-AFB3ED3D21D3}" dt="2021-02-08T13:17:25.971" v="2363" actId="1076"/>
          <ac:spMkLst>
            <pc:docMk/>
            <pc:sldMk cId="2319237476" sldId="339"/>
            <ac:spMk id="10" creationId="{9FDCE373-DE1E-4AF1-94AC-2840A88527E3}"/>
          </ac:spMkLst>
        </pc:spChg>
        <pc:spChg chg="add mod">
          <ac:chgData name="Jodi Russell" userId="d12b6e8d-ac5b-47db-9599-2c954e0173aa" providerId="ADAL" clId="{18C20EA5-8EB0-4055-ABE8-AFB3ED3D21D3}" dt="2021-02-08T13:17:47.633" v="2367" actId="1076"/>
          <ac:spMkLst>
            <pc:docMk/>
            <pc:sldMk cId="2319237476" sldId="339"/>
            <ac:spMk id="12" creationId="{3B48C515-21D1-403B-AEAE-A4F9E46D0766}"/>
          </ac:spMkLst>
        </pc:spChg>
        <pc:spChg chg="mod">
          <ac:chgData name="Jodi Russell" userId="d12b6e8d-ac5b-47db-9599-2c954e0173aa" providerId="ADAL" clId="{18C20EA5-8EB0-4055-ABE8-AFB3ED3D21D3}" dt="2021-02-08T13:16:44.309" v="2352" actId="20577"/>
          <ac:spMkLst>
            <pc:docMk/>
            <pc:sldMk cId="2319237476" sldId="339"/>
            <ac:spMk id="15" creationId="{EF6A7C05-37B5-498E-A993-0A9894E1FEAC}"/>
          </ac:spMkLst>
        </pc:spChg>
        <pc:picChg chg="add mod">
          <ac:chgData name="Jodi Russell" userId="d12b6e8d-ac5b-47db-9599-2c954e0173aa" providerId="ADAL" clId="{18C20EA5-8EB0-4055-ABE8-AFB3ED3D21D3}" dt="2021-02-08T13:14:49.063" v="2267" actId="1076"/>
          <ac:picMkLst>
            <pc:docMk/>
            <pc:sldMk cId="2319237476" sldId="339"/>
            <ac:picMk id="2" creationId="{600BDEAF-CEEE-469F-8599-B9211300EC4E}"/>
          </ac:picMkLst>
        </pc:picChg>
        <pc:cxnChg chg="add mod">
          <ac:chgData name="Jodi Russell" userId="d12b6e8d-ac5b-47db-9599-2c954e0173aa" providerId="ADAL" clId="{18C20EA5-8EB0-4055-ABE8-AFB3ED3D21D3}" dt="2021-02-08T13:16:34.362" v="2340" actId="14100"/>
          <ac:cxnSpMkLst>
            <pc:docMk/>
            <pc:sldMk cId="2319237476" sldId="339"/>
            <ac:cxnSpMk id="8" creationId="{ECD327E3-8250-4EFB-A65F-F02DC684DB62}"/>
          </ac:cxnSpMkLst>
        </pc:cxnChg>
        <pc:cxnChg chg="add mod">
          <ac:chgData name="Jodi Russell" userId="d12b6e8d-ac5b-47db-9599-2c954e0173aa" providerId="ADAL" clId="{18C20EA5-8EB0-4055-ABE8-AFB3ED3D21D3}" dt="2021-02-08T13:16:24.400" v="2339" actId="1076"/>
          <ac:cxnSpMkLst>
            <pc:docMk/>
            <pc:sldMk cId="2319237476" sldId="339"/>
            <ac:cxnSpMk id="9" creationId="{5488D4F0-5446-4873-9810-15B0A5FC9EC5}"/>
          </ac:cxnSpMkLst>
        </pc:cxnChg>
      </pc:sldChg>
    </pc:docChg>
  </pc:docChgLst>
  <pc:docChgLst>
    <pc:chgData name="Jodi Russell" userId="d12b6e8d-ac5b-47db-9599-2c954e0173aa" providerId="ADAL" clId="{D90D950C-8CF6-4AD7-A6A8-88D4026E01FE}"/>
    <pc:docChg chg="custSel addSld modSld sldOrd">
      <pc:chgData name="Jodi Russell" userId="d12b6e8d-ac5b-47db-9599-2c954e0173aa" providerId="ADAL" clId="{D90D950C-8CF6-4AD7-A6A8-88D4026E01FE}" dt="2021-02-18T16:38:50.120" v="256" actId="20577"/>
      <pc:docMkLst>
        <pc:docMk/>
      </pc:docMkLst>
      <pc:sldChg chg="modSp ord modNotesTx">
        <pc:chgData name="Jodi Russell" userId="d12b6e8d-ac5b-47db-9599-2c954e0173aa" providerId="ADAL" clId="{D90D950C-8CF6-4AD7-A6A8-88D4026E01FE}" dt="2021-02-18T16:38:50.120" v="256" actId="20577"/>
        <pc:sldMkLst>
          <pc:docMk/>
          <pc:sldMk cId="2185252165" sldId="276"/>
        </pc:sldMkLst>
        <pc:spChg chg="mod">
          <ac:chgData name="Jodi Russell" userId="d12b6e8d-ac5b-47db-9599-2c954e0173aa" providerId="ADAL" clId="{D90D950C-8CF6-4AD7-A6A8-88D4026E01FE}" dt="2021-02-18T16:38:41.829" v="247" actId="20577"/>
          <ac:spMkLst>
            <pc:docMk/>
            <pc:sldMk cId="2185252165" sldId="276"/>
            <ac:spMk id="15" creationId="{EF6A7C05-37B5-498E-A993-0A9894E1FEAC}"/>
          </ac:spMkLst>
        </pc:spChg>
      </pc:sldChg>
      <pc:sldChg chg="add">
        <pc:chgData name="Jodi Russell" userId="d12b6e8d-ac5b-47db-9599-2c954e0173aa" providerId="ADAL" clId="{D90D950C-8CF6-4AD7-A6A8-88D4026E01FE}" dt="2021-02-18T16:37:17.810" v="1"/>
        <pc:sldMkLst>
          <pc:docMk/>
          <pc:sldMk cId="2297624715" sldId="340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888D9A-AE75-4176-9E9D-B82602526780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B0B1E1-DDA1-49B4-8320-F7B5C94700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72876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articles/zmcny9q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Objectives for the week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4130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Outline of what they are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39480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How Roman Numerals work.</a:t>
            </a:r>
          </a:p>
          <a:p>
            <a:r>
              <a:rPr lang="en-GB" dirty="0"/>
              <a:t>Picture attached in files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19241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Colour by numbers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10623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Place value grid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83031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Tenths as fraction and decimals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809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Tenths as fraction and decimals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66161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Put the data into the chart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7427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Link for Bitesize </a:t>
            </a:r>
            <a:r>
              <a:rPr lang="en-GB" dirty="0">
                <a:hlinkClick r:id="rId3"/>
              </a:rPr>
              <a:t>Tenths - Year 4 - P5 - Maths - Catch Up Lessons - Home Learning with BBC Bitesize - BBC Bitesize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9654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Worksheets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93240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Whole class – gather ideas to check understanding of tasks set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7583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Lesson 2 </a:t>
            </a:r>
          </a:p>
          <a:p>
            <a:r>
              <a:rPr lang="en-GB" dirty="0"/>
              <a:t>Starter </a:t>
            </a:r>
          </a:p>
          <a:p>
            <a:r>
              <a:rPr lang="en-GB" dirty="0"/>
              <a:t>How Roman Numerals work.</a:t>
            </a:r>
          </a:p>
          <a:p>
            <a:r>
              <a:rPr lang="en-GB" dirty="0"/>
              <a:t>Picture attached in files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01481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Colour by numbers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7579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Discuss five parts being shaded and five parts unshaded. Two equal groups of 5, one group shaded equal to one half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206706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Worksheets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8532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Money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046082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10 equal groups of 10. 1 group shaded is 1/10</a:t>
            </a:r>
          </a:p>
          <a:p>
            <a:r>
              <a:rPr lang="en-GB" dirty="0"/>
              <a:t>Remind the zero at the end of 10 hundredths would not normally be written so is </a:t>
            </a:r>
            <a:r>
              <a:rPr lang="en-GB"/>
              <a:t>the same as 0.1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81383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Worksheet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82281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Whole class – gather ideas to check understanding of tasks set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55050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Place value grids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15973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1A86D7-E190-4861-8631-BE2925D1D7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CF845B0-9FC4-4A94-AD8A-B3D7D3996E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C5651B-3C56-4367-91CA-389203F25A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790FCA-4E4F-485F-B86D-EF61D4864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D82D0-25D0-4220-A5B5-6615306D4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842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F982E0-7B7C-4F69-8C4B-F3A45496AE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66AE63-AC3B-41DE-9AA2-63E3C8389B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6B9E98-75D6-4E6C-90FA-B96C701D1F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BA86BF-754A-4BB4-9E77-8C51ACCC7C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838A45-1823-40F3-A8BA-AF59B2779D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086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CE919E-CCAF-43E5-AA4D-0FF43CD45F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A471F0-043C-44E9-B940-4EE4B3BDF3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A2139A-32AA-44C8-8821-6AA0B63D15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E1D940-3793-418D-9664-875B184983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2BDC69-4E10-4C52-8BEF-8BFBD7D91B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941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E3B3F-BFCD-4642-BD75-937C007D20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2AA533-4BE2-4A59-939D-A73BAC609F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3E7C71-21F6-4EBE-A24E-9A836A1A3A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F9BA0E-4371-4C8E-94CD-89820D02F5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C14DA0-CB6B-4BBD-A5B2-3BBDF73E4D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89A364-24DC-4465-9842-247A448196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14814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95663D-A14A-4678-986D-2052EFC36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482709-9B68-464D-A1BE-397CA7C2C7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924F85-91BF-42B5-9925-509298E335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842E4A9-47A7-4956-BE6E-BD412E1BAD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4D66566-3DC9-42BE-9A93-2D2A44F421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B93A4E1-632B-4BBE-839C-951999A5DE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466AAC-67E4-4370-AFEF-E0B77B3AB4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5D42CBC-5F9D-465F-A907-3E001503CE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48146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9695CB-1071-4936-A3BC-C8AE841A4A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7DA99D5-271E-429E-BEBD-8078F139C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C347D7F-BF1C-4B41-B6F7-42B75142C7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5B03BC-0350-4CF7-A86A-C800976DC9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32707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8E6C374-DB72-4725-A8F5-9D35343528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9494B2-0363-4E16-9FAA-6D1DE7D525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2342AB-830E-4C43-AF0F-7D4FA24962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6251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289E0E-611A-4346-B3DA-CD1579076E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3F7C62-ABC3-4878-898F-CBD21DE89A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381287-2ECF-4F41-BFC3-FD0F669668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D8E3E0-2998-41E3-9747-8EDB653BBF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DD7042-71F1-4057-BBB0-72D975BB1E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45AEFD-B615-4343-B437-A9D22638F7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40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973B01-1D66-4C78-A81C-8ABBB5A2B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3B845C-FEEE-45C3-B162-EA825E3006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684016-C44F-451B-9827-636F6E9B94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A0A58B-08DD-4973-94D9-F564A87491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21D1B1-D041-4B2C-8917-6D3F0035B7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840B4D-2BE6-4F66-BB78-0854AAE9B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70180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8C521B-A292-42BF-ADE9-FF1D4219D4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C109C1-D86A-4AD0-90D7-1D17EE5BED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5F18FD-74E8-4B06-BDFC-D01201C52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1B8A2B-7F98-4F62-B9EC-CF96631BB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8326FE-D930-43DD-9F55-1373224978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874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3FE1977-1BBD-44C9-9CD3-17B1A600EE4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FBF328-C8FD-4B12-B0DF-7DB438D060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5B7EBC-F3AF-4023-89FC-467B3AF1AE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3B82CA-B3C1-46E8-95DD-5208B0FECE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2A2B9E-6356-4928-8C34-5737756B6B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942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A1ABB-1015-451B-9EC6-BA6461A264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622E83-58B1-4459-B775-9284022A93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48987E-1509-40D8-8BAD-374D797896C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8E1318-7750-4248-877A-156F8E8A2B98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2B7DFE-B705-4E41-B25A-2C727FE3D3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2276BB-F42B-4A6A-B080-77C43107A8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0009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het.colorado.edu/sims/html/fractions-intro/latest/fractions-intro_en.html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het.colorado.edu/sims/html/fractions-intro/latest/fractions-intro_en.html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het.colorado.edu/sims/html/fractions-intro/latest/fractions-intro_en.html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het.colorado.edu/sims/html/fractions-intro/latest/fractions-intro_en.html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phet.colorado.edu/sims/html/fractions-intro/latest/fractions-intro_en.html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bbc.co.uk/bitesize/articles/zmcny9q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phet.colorado.edu/sims/html/fractions-intro/latest/fractions-intro_en.html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phet.colorado.edu/sims/html/fractions-intro/latest/fractions-intro_en.html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phet.colorado.edu/sims/html/fractions-intro/latest/fractions-intro_en.html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phet.colorado.edu/sims/html/fractions-intro/latest/fractions-intro_en.html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phet.colorado.edu/sims/html/fractions-intro/latest/fractions-intro_en.html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59FBC4F-0C43-4709-A4AE-5BDF460E4B52}"/>
              </a:ext>
            </a:extLst>
          </p:cNvPr>
          <p:cNvSpPr/>
          <p:nvPr/>
        </p:nvSpPr>
        <p:spPr>
          <a:xfrm>
            <a:off x="1041009" y="534572"/>
            <a:ext cx="10283483" cy="9566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Term 4  Week 1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3683F11-87A2-4FB9-8781-39954FD56C6A}"/>
              </a:ext>
            </a:extLst>
          </p:cNvPr>
          <p:cNvSpPr/>
          <p:nvPr/>
        </p:nvSpPr>
        <p:spPr>
          <a:xfrm>
            <a:off x="1109003" y="1845129"/>
            <a:ext cx="9973994" cy="447829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 algn="ctr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Recognise roman numerals to 5.</a:t>
            </a:r>
          </a:p>
          <a:p>
            <a:pPr marL="285750" lvl="0" indent="-285750" algn="ctr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Use place value to show tenths.</a:t>
            </a:r>
          </a:p>
          <a:p>
            <a:pPr marL="285750" lvl="0" indent="-285750" algn="ctr">
              <a:buFont typeface="Arial" panose="020B0604020202020204" pitchFamily="34" charset="0"/>
              <a:buChar char="•"/>
            </a:pPr>
            <a:r>
              <a:rPr lang="en-GB" sz="3600" dirty="0">
                <a:latin typeface="Comic Sans MS" panose="030F0702030302020204" pitchFamily="66" charset="0"/>
              </a:rPr>
              <a:t>Show tenths as fractions and decimals.</a:t>
            </a:r>
          </a:p>
          <a:p>
            <a:pPr lvl="0" algn="ctr"/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03280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59FBC4F-0C43-4709-A4AE-5BDF460E4B52}"/>
              </a:ext>
            </a:extLst>
          </p:cNvPr>
          <p:cNvSpPr/>
          <p:nvPr/>
        </p:nvSpPr>
        <p:spPr>
          <a:xfrm>
            <a:off x="954256" y="303711"/>
            <a:ext cx="10283483" cy="9566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Roman Numerals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922E9B-B84D-4F0C-A081-F4C2902CA0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6177" y="1505243"/>
            <a:ext cx="6939643" cy="5215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1116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59FBC4F-0C43-4709-A4AE-5BDF460E4B52}"/>
              </a:ext>
            </a:extLst>
          </p:cNvPr>
          <p:cNvSpPr/>
          <p:nvPr/>
        </p:nvSpPr>
        <p:spPr>
          <a:xfrm>
            <a:off x="954258" y="548640"/>
            <a:ext cx="10283483" cy="9566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Roman numerals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7FA633-529F-4FA3-9389-77BFB23D2851}"/>
              </a:ext>
            </a:extLst>
          </p:cNvPr>
          <p:cNvSpPr/>
          <p:nvPr/>
        </p:nvSpPr>
        <p:spPr>
          <a:xfrm>
            <a:off x="440702" y="1828801"/>
            <a:ext cx="11310594" cy="48659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‪</a:t>
            </a:r>
            <a:endParaRPr lang="en-GB" sz="3600" dirty="0">
              <a:solidFill>
                <a:schemeClr val="tx1"/>
              </a:solidFill>
            </a:endParaRPr>
          </a:p>
          <a:p>
            <a:pPr algn="ctr"/>
            <a:endParaRPr lang="en-GB" sz="3600" dirty="0">
              <a:solidFill>
                <a:schemeClr val="tx1"/>
              </a:solidFill>
            </a:endParaRPr>
          </a:p>
          <a:p>
            <a:pPr algn="ctr"/>
            <a:endParaRPr lang="en-GB" sz="3600" dirty="0">
              <a:solidFill>
                <a:schemeClr val="tx1"/>
              </a:solidFill>
            </a:endParaRPr>
          </a:p>
          <a:p>
            <a:pPr algn="ctr"/>
            <a:endParaRPr lang="en-GB" sz="3600" dirty="0">
              <a:solidFill>
                <a:schemeClr val="tx1"/>
              </a:solidFill>
            </a:endParaRPr>
          </a:p>
          <a:p>
            <a:pPr algn="ctr"/>
            <a:endParaRPr lang="en-GB" sz="3600" dirty="0">
              <a:solidFill>
                <a:schemeClr val="tx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C513BF-90C0-4500-9482-C2D5DE9ABE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8415" y="2177405"/>
            <a:ext cx="2833100" cy="416870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EA84438-A63E-402F-8C50-5F5F80E46788}"/>
              </a:ext>
            </a:extLst>
          </p:cNvPr>
          <p:cNvSpPr txBox="1"/>
          <p:nvPr/>
        </p:nvSpPr>
        <p:spPr>
          <a:xfrm>
            <a:off x="4221731" y="1975757"/>
            <a:ext cx="752956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Here are the symbols used for Roman Numerals.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All numbers are made up of these.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1 = I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2 = II (1+1)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3 = III (1+1+1)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4 = IV (5-1)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5 = V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ED141F6-6E62-4FC2-A1D7-EF09A4275255}"/>
              </a:ext>
            </a:extLst>
          </p:cNvPr>
          <p:cNvSpPr txBox="1"/>
          <p:nvPr/>
        </p:nvSpPr>
        <p:spPr>
          <a:xfrm>
            <a:off x="7266214" y="3559629"/>
            <a:ext cx="3971527" cy="181588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Using this guide, see if you can complete the colour by numbers Roman attached.</a:t>
            </a:r>
          </a:p>
        </p:txBody>
      </p:sp>
    </p:spTree>
    <p:extLst>
      <p:ext uri="{BB962C8B-B14F-4D97-AF65-F5344CB8AC3E}">
        <p14:creationId xmlns:p14="http://schemas.microsoft.com/office/powerpoint/2010/main" val="6750058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FE88CF2-9B7A-40C2-A6AC-7CFE1C1F24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1964146" y="-759280"/>
            <a:ext cx="6636295" cy="8376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212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59FBC4F-0C43-4709-A4AE-5BDF460E4B52}"/>
              </a:ext>
            </a:extLst>
          </p:cNvPr>
          <p:cNvSpPr/>
          <p:nvPr/>
        </p:nvSpPr>
        <p:spPr>
          <a:xfrm>
            <a:off x="954258" y="548640"/>
            <a:ext cx="10283483" cy="9566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Tenths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7FA633-529F-4FA3-9389-77BFB23D2851}"/>
              </a:ext>
            </a:extLst>
          </p:cNvPr>
          <p:cNvSpPr/>
          <p:nvPr/>
        </p:nvSpPr>
        <p:spPr>
          <a:xfrm>
            <a:off x="440701" y="1828801"/>
            <a:ext cx="11364855" cy="18383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‪</a:t>
            </a:r>
            <a:r>
              <a:rPr lang="en-GB" sz="2800" dirty="0">
                <a:solidFill>
                  <a:schemeClr val="tx1"/>
                </a:solidFill>
              </a:rPr>
              <a:t>This is a place value grid.</a:t>
            </a:r>
          </a:p>
          <a:p>
            <a:pPr algn="ctr"/>
            <a:r>
              <a:rPr lang="en-GB" sz="2800" dirty="0">
                <a:solidFill>
                  <a:schemeClr val="tx1"/>
                </a:solidFill>
              </a:rPr>
              <a:t>It helps us to see the value of the digits in a number.</a:t>
            </a:r>
          </a:p>
          <a:p>
            <a:pPr algn="ctr"/>
            <a:endParaRPr lang="en-GB" sz="2800" dirty="0">
              <a:solidFill>
                <a:schemeClr val="tx1"/>
              </a:solidFill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</a:rPr>
              <a:t>The first column after the decimal point is called ‘tenths’.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CBAAD45-E703-4A94-81ED-18BB391C2D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928" y="3990704"/>
            <a:ext cx="12006143" cy="2538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4474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7FA633-529F-4FA3-9389-77BFB23D2851}"/>
              </a:ext>
            </a:extLst>
          </p:cNvPr>
          <p:cNvSpPr/>
          <p:nvPr/>
        </p:nvSpPr>
        <p:spPr>
          <a:xfrm>
            <a:off x="440702" y="310243"/>
            <a:ext cx="5862127" cy="63844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‪</a:t>
            </a:r>
            <a:r>
              <a:rPr lang="en-GB" sz="3600" dirty="0">
                <a:solidFill>
                  <a:schemeClr val="tx1"/>
                </a:solidFill>
              </a:rPr>
              <a:t>’Tenths’ means it has been split into 10 equal parts. This can be a decimal which would look like this 0.1</a:t>
            </a:r>
          </a:p>
          <a:p>
            <a:pPr algn="ctr"/>
            <a:endParaRPr lang="en-GB" sz="3600" dirty="0">
              <a:solidFill>
                <a:schemeClr val="tx1"/>
              </a:solidFill>
            </a:endParaRPr>
          </a:p>
          <a:p>
            <a:pPr algn="ctr"/>
            <a:r>
              <a:rPr lang="en-GB" sz="3600" dirty="0">
                <a:solidFill>
                  <a:schemeClr val="tx1"/>
                </a:solidFill>
              </a:rPr>
              <a:t>Or it can be a fraction which would look like this</a:t>
            </a:r>
          </a:p>
          <a:p>
            <a:pPr algn="ctr"/>
            <a:endParaRPr lang="en-GB" sz="3600" dirty="0">
              <a:solidFill>
                <a:schemeClr val="tx1"/>
              </a:solidFill>
            </a:endParaRPr>
          </a:p>
          <a:p>
            <a:pPr algn="ctr"/>
            <a:endParaRPr lang="en-GB" sz="3600" dirty="0">
              <a:solidFill>
                <a:schemeClr val="tx1"/>
              </a:solidFill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F76C07F3-AA46-4C82-8DD4-5CCD4D7A3823}"/>
              </a:ext>
            </a:extLst>
          </p:cNvPr>
          <p:cNvCxnSpPr/>
          <p:nvPr/>
        </p:nvCxnSpPr>
        <p:spPr>
          <a:xfrm>
            <a:off x="2988129" y="5731329"/>
            <a:ext cx="734785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B366442D-7AB7-4DF0-B451-0C2321E0EDE7}"/>
              </a:ext>
            </a:extLst>
          </p:cNvPr>
          <p:cNvSpPr txBox="1"/>
          <p:nvPr/>
        </p:nvSpPr>
        <p:spPr>
          <a:xfrm>
            <a:off x="3143249" y="5084998"/>
            <a:ext cx="7674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6F2136F-8833-4C20-B461-A60B4FD71D92}"/>
              </a:ext>
            </a:extLst>
          </p:cNvPr>
          <p:cNvSpPr txBox="1"/>
          <p:nvPr/>
        </p:nvSpPr>
        <p:spPr>
          <a:xfrm>
            <a:off x="2988129" y="5742899"/>
            <a:ext cx="7674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10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8E8A04E-75A7-486A-A895-2EBA4708CD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0872" y="310243"/>
            <a:ext cx="884504" cy="6132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9200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7FA633-529F-4FA3-9389-77BFB23D2851}"/>
              </a:ext>
            </a:extLst>
          </p:cNvPr>
          <p:cNvSpPr/>
          <p:nvPr/>
        </p:nvSpPr>
        <p:spPr>
          <a:xfrm>
            <a:off x="653142" y="310243"/>
            <a:ext cx="5290457" cy="63844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‪</a:t>
            </a:r>
            <a:r>
              <a:rPr lang="en-GB" sz="3600" u="sng" dirty="0">
                <a:solidFill>
                  <a:schemeClr val="tx1"/>
                </a:solidFill>
              </a:rPr>
              <a:t>4 tenths </a:t>
            </a:r>
          </a:p>
          <a:p>
            <a:pPr algn="ctr"/>
            <a:endParaRPr lang="en-GB" sz="3600" dirty="0">
              <a:solidFill>
                <a:schemeClr val="tx1"/>
              </a:solidFill>
            </a:endParaRPr>
          </a:p>
          <a:p>
            <a:pPr algn="ctr"/>
            <a:r>
              <a:rPr lang="en-GB" sz="3600" dirty="0">
                <a:solidFill>
                  <a:schemeClr val="tx1"/>
                </a:solidFill>
              </a:rPr>
              <a:t>      Decimal = 0.4  </a:t>
            </a:r>
          </a:p>
          <a:p>
            <a:pPr algn="ctr"/>
            <a:endParaRPr lang="en-GB" sz="3600" dirty="0">
              <a:solidFill>
                <a:schemeClr val="tx1"/>
              </a:solidFill>
            </a:endParaRPr>
          </a:p>
          <a:p>
            <a:pPr algn="ctr"/>
            <a:r>
              <a:rPr lang="en-GB" sz="3600" dirty="0">
                <a:solidFill>
                  <a:schemeClr val="tx1"/>
                </a:solidFill>
              </a:rPr>
              <a:t>Fraction =                        </a:t>
            </a:r>
          </a:p>
          <a:p>
            <a:pPr algn="ctr"/>
            <a:endParaRPr lang="en-GB" sz="3600" dirty="0">
              <a:solidFill>
                <a:schemeClr val="tx1"/>
              </a:solidFill>
            </a:endParaRPr>
          </a:p>
          <a:p>
            <a:pPr algn="ctr"/>
            <a:endParaRPr lang="en-GB" sz="3600" dirty="0">
              <a:solidFill>
                <a:schemeClr val="tx1"/>
              </a:solidFill>
            </a:endParaRPr>
          </a:p>
          <a:p>
            <a:pPr algn="ctr"/>
            <a:r>
              <a:rPr lang="en-GB" sz="3600" dirty="0">
                <a:solidFill>
                  <a:schemeClr val="tx1"/>
                </a:solidFill>
              </a:rPr>
              <a:t>   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F76C07F3-AA46-4C82-8DD4-5CCD4D7A3823}"/>
              </a:ext>
            </a:extLst>
          </p:cNvPr>
          <p:cNvCxnSpPr/>
          <p:nvPr/>
        </p:nvCxnSpPr>
        <p:spPr>
          <a:xfrm>
            <a:off x="4465862" y="3820887"/>
            <a:ext cx="734785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B366442D-7AB7-4DF0-B451-0C2321E0EDE7}"/>
              </a:ext>
            </a:extLst>
          </p:cNvPr>
          <p:cNvSpPr txBox="1"/>
          <p:nvPr/>
        </p:nvSpPr>
        <p:spPr>
          <a:xfrm>
            <a:off x="4596492" y="3190884"/>
            <a:ext cx="7674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6F2136F-8833-4C20-B461-A60B4FD71D92}"/>
              </a:ext>
            </a:extLst>
          </p:cNvPr>
          <p:cNvSpPr txBox="1"/>
          <p:nvPr/>
        </p:nvSpPr>
        <p:spPr>
          <a:xfrm>
            <a:off x="4523013" y="3837215"/>
            <a:ext cx="7674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10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84054CF-7370-41E4-ACC3-DB6AA5AA30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98249" y="235532"/>
            <a:ext cx="972269" cy="6358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8820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44CBC14-678E-4C7B-A5CE-E3C6D3049E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7" y="2604703"/>
            <a:ext cx="12006143" cy="40005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8C8878F-8354-4156-B1AF-4A8FCD3F9109}"/>
              </a:ext>
            </a:extLst>
          </p:cNvPr>
          <p:cNvSpPr txBox="1"/>
          <p:nvPr/>
        </p:nvSpPr>
        <p:spPr>
          <a:xfrm>
            <a:off x="5666014" y="3673929"/>
            <a:ext cx="114300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500" dirty="0"/>
              <a:t>4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0E5B7EA-97B9-4B4F-AD19-8761D1818E46}"/>
              </a:ext>
            </a:extLst>
          </p:cNvPr>
          <p:cNvSpPr/>
          <p:nvPr/>
        </p:nvSpPr>
        <p:spPr>
          <a:xfrm>
            <a:off x="8103009" y="3673929"/>
            <a:ext cx="931665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1500" dirty="0"/>
              <a:t>6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932CAE0-BDC9-4FCE-8E12-7B5B73F713A2}"/>
              </a:ext>
            </a:extLst>
          </p:cNvPr>
          <p:cNvSpPr/>
          <p:nvPr/>
        </p:nvSpPr>
        <p:spPr>
          <a:xfrm>
            <a:off x="7014497" y="3069772"/>
            <a:ext cx="631904" cy="22159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3800" dirty="0"/>
              <a:t>.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476DBDA9-1547-4A3A-BB8E-C8444D3D7EAB}"/>
              </a:ext>
            </a:extLst>
          </p:cNvPr>
          <p:cNvSpPr/>
          <p:nvPr/>
        </p:nvSpPr>
        <p:spPr>
          <a:xfrm>
            <a:off x="185857" y="326571"/>
            <a:ext cx="11734000" cy="195942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4 wholes and 6 tenths would look like this as a decimal.</a:t>
            </a:r>
          </a:p>
        </p:txBody>
      </p:sp>
    </p:spTree>
    <p:extLst>
      <p:ext uri="{BB962C8B-B14F-4D97-AF65-F5344CB8AC3E}">
        <p14:creationId xmlns:p14="http://schemas.microsoft.com/office/powerpoint/2010/main" val="1505477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59FBC4F-0C43-4709-A4AE-5BDF460E4B52}"/>
              </a:ext>
            </a:extLst>
          </p:cNvPr>
          <p:cNvSpPr/>
          <p:nvPr/>
        </p:nvSpPr>
        <p:spPr>
          <a:xfrm>
            <a:off x="954258" y="548640"/>
            <a:ext cx="10283483" cy="9566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Tenths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61CBC63-0FF5-41A5-9C29-6BAAC0AD22C9}"/>
              </a:ext>
            </a:extLst>
          </p:cNvPr>
          <p:cNvSpPr/>
          <p:nvPr/>
        </p:nvSpPr>
        <p:spPr>
          <a:xfrm>
            <a:off x="440702" y="1812473"/>
            <a:ext cx="11310594" cy="218802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‪</a:t>
            </a:r>
            <a:r>
              <a:rPr lang="en-GB" sz="3600" dirty="0">
                <a:solidFill>
                  <a:schemeClr val="tx1"/>
                </a:solidFill>
              </a:rPr>
              <a:t>Here is a video to help you if you are still not quite sure </a:t>
            </a:r>
            <a:r>
              <a:rPr lang="en-GB" sz="3600" dirty="0">
                <a:solidFill>
                  <a:schemeClr val="tx1"/>
                </a:solidFill>
                <a:sym typeface="Wingdings" panose="05000000000000000000" pitchFamily="2" charset="2"/>
              </a:rPr>
              <a:t>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0EF6E08-7C0F-4781-9C2E-063AE052B954}"/>
              </a:ext>
            </a:extLst>
          </p:cNvPr>
          <p:cNvSpPr/>
          <p:nvPr/>
        </p:nvSpPr>
        <p:spPr>
          <a:xfrm>
            <a:off x="954258" y="4445725"/>
            <a:ext cx="10283483" cy="182988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Tenths - Maths - Catch Up Lessons - Home Learning with BBC Bitesize - BBC Bitesize</a:t>
            </a:r>
            <a:endParaRPr lang="en-GB" sz="36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45051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59FBC4F-0C43-4709-A4AE-5BDF460E4B52}"/>
              </a:ext>
            </a:extLst>
          </p:cNvPr>
          <p:cNvSpPr/>
          <p:nvPr/>
        </p:nvSpPr>
        <p:spPr>
          <a:xfrm>
            <a:off x="954258" y="548640"/>
            <a:ext cx="10283483" cy="9566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Tenths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61CBC63-0FF5-41A5-9C29-6BAAC0AD22C9}"/>
              </a:ext>
            </a:extLst>
          </p:cNvPr>
          <p:cNvSpPr/>
          <p:nvPr/>
        </p:nvSpPr>
        <p:spPr>
          <a:xfrm>
            <a:off x="440702" y="1812473"/>
            <a:ext cx="11310594" cy="28544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‪</a:t>
            </a:r>
            <a:r>
              <a:rPr lang="en-GB" sz="3600" dirty="0">
                <a:solidFill>
                  <a:schemeClr val="tx1"/>
                </a:solidFill>
              </a:rPr>
              <a:t>Now try matching a colouring in fractions on the sheets.</a:t>
            </a:r>
          </a:p>
          <a:p>
            <a:pPr algn="ctr"/>
            <a:endParaRPr lang="en-GB" sz="3600" dirty="0">
              <a:solidFill>
                <a:schemeClr val="tx1"/>
              </a:solidFill>
            </a:endParaRPr>
          </a:p>
          <a:p>
            <a:pPr algn="ctr"/>
            <a:r>
              <a:rPr lang="en-GB" sz="3600" dirty="0">
                <a:solidFill>
                  <a:schemeClr val="tx1"/>
                </a:solidFill>
              </a:rPr>
              <a:t>Can you also write the decimal next to it?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90701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97412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What are you more confident in today?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96044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59FBC4F-0C43-4709-A4AE-5BDF460E4B52}"/>
              </a:ext>
            </a:extLst>
          </p:cNvPr>
          <p:cNvSpPr/>
          <p:nvPr/>
        </p:nvSpPr>
        <p:spPr>
          <a:xfrm>
            <a:off x="954258" y="548640"/>
            <a:ext cx="10283483" cy="9566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Roman numerals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7FA633-529F-4FA3-9389-77BFB23D2851}"/>
              </a:ext>
            </a:extLst>
          </p:cNvPr>
          <p:cNvSpPr/>
          <p:nvPr/>
        </p:nvSpPr>
        <p:spPr>
          <a:xfrm>
            <a:off x="440702" y="1828801"/>
            <a:ext cx="11310594" cy="48659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‪</a:t>
            </a:r>
            <a:endParaRPr lang="en-GB" sz="3600" dirty="0">
              <a:solidFill>
                <a:schemeClr val="tx1"/>
              </a:solidFill>
            </a:endParaRPr>
          </a:p>
          <a:p>
            <a:pPr algn="ctr"/>
            <a:endParaRPr lang="en-GB" sz="3600" dirty="0">
              <a:solidFill>
                <a:schemeClr val="tx1"/>
              </a:solidFill>
            </a:endParaRPr>
          </a:p>
          <a:p>
            <a:pPr algn="ctr"/>
            <a:endParaRPr lang="en-GB" sz="3600" dirty="0">
              <a:solidFill>
                <a:schemeClr val="tx1"/>
              </a:solidFill>
            </a:endParaRPr>
          </a:p>
          <a:p>
            <a:pPr algn="ctr"/>
            <a:endParaRPr lang="en-GB" sz="3600" dirty="0">
              <a:solidFill>
                <a:schemeClr val="tx1"/>
              </a:solidFill>
            </a:endParaRPr>
          </a:p>
          <a:p>
            <a:pPr algn="ctr"/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EA84438-A63E-402F-8C50-5F5F80E46788}"/>
              </a:ext>
            </a:extLst>
          </p:cNvPr>
          <p:cNvSpPr txBox="1"/>
          <p:nvPr/>
        </p:nvSpPr>
        <p:spPr>
          <a:xfrm>
            <a:off x="5553261" y="2213402"/>
            <a:ext cx="56318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Here are the Roman Numerals used on an analogue clock.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ED141F6-6E62-4FC2-A1D7-EF09A4275255}"/>
              </a:ext>
            </a:extLst>
          </p:cNvPr>
          <p:cNvSpPr txBox="1"/>
          <p:nvPr/>
        </p:nvSpPr>
        <p:spPr>
          <a:xfrm>
            <a:off x="5882013" y="3429000"/>
            <a:ext cx="3971527" cy="224676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Using this as a guide, see if you can complete the colour by numbers Roman attached.</a:t>
            </a:r>
          </a:p>
        </p:txBody>
      </p:sp>
      <p:pic>
        <p:nvPicPr>
          <p:cNvPr id="1026" name="Picture 2" descr="https://images.homedepot-static.com/productImages/c39ca65e-0e5a-46af-99d4-dd5f0151ad98/svn/designer-stencils-stencils-3700h-64_1000.jpg">
            <a:extLst>
              <a:ext uri="{FF2B5EF4-FFF2-40B4-BE49-F238E27FC236}">
                <a16:creationId xmlns:a16="http://schemas.microsoft.com/office/drawing/2014/main" id="{FB43ECA8-47F2-45BE-A9A4-DD532143D2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5560" y="2241894"/>
            <a:ext cx="3971526" cy="3971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34179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5F9F0F1-6378-417B-B51F-38923C96FC44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 rot="16200000">
            <a:off x="2422346" y="-1004208"/>
            <a:ext cx="6634297" cy="8866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193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59FBC4F-0C43-4709-A4AE-5BDF460E4B52}"/>
              </a:ext>
            </a:extLst>
          </p:cNvPr>
          <p:cNvSpPr/>
          <p:nvPr/>
        </p:nvSpPr>
        <p:spPr>
          <a:xfrm>
            <a:off x="954258" y="548640"/>
            <a:ext cx="10283483" cy="9566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Tenths – Fractions and Decimals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61CBC63-0FF5-41A5-9C29-6BAAC0AD22C9}"/>
              </a:ext>
            </a:extLst>
          </p:cNvPr>
          <p:cNvSpPr/>
          <p:nvPr/>
        </p:nvSpPr>
        <p:spPr>
          <a:xfrm>
            <a:off x="440702" y="1812473"/>
            <a:ext cx="11310594" cy="28544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‪</a:t>
            </a:r>
            <a:r>
              <a:rPr lang="en-GB" sz="3600" dirty="0">
                <a:solidFill>
                  <a:schemeClr val="tx1"/>
                </a:solidFill>
              </a:rPr>
              <a:t>0.5 is equivalent to a 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73FD0F9-AA76-49B3-899F-CF8EBAB7D6B0}"/>
              </a:ext>
            </a:extLst>
          </p:cNvPr>
          <p:cNvSpPr txBox="1"/>
          <p:nvPr/>
        </p:nvSpPr>
        <p:spPr>
          <a:xfrm>
            <a:off x="8237764" y="2635713"/>
            <a:ext cx="7674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CA79745-1BC1-4973-B8D8-07880193C828}"/>
              </a:ext>
            </a:extLst>
          </p:cNvPr>
          <p:cNvSpPr txBox="1"/>
          <p:nvPr/>
        </p:nvSpPr>
        <p:spPr>
          <a:xfrm>
            <a:off x="8237764" y="3266108"/>
            <a:ext cx="7674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2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AB7D97D-8B8C-4FAE-8B09-D89EF673B968}"/>
              </a:ext>
            </a:extLst>
          </p:cNvPr>
          <p:cNvCxnSpPr/>
          <p:nvPr/>
        </p:nvCxnSpPr>
        <p:spPr>
          <a:xfrm>
            <a:off x="8090804" y="3266108"/>
            <a:ext cx="734785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593AC49E-CEDD-443C-8EE0-14FE463E4B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5288374" y="805406"/>
            <a:ext cx="1524583" cy="9862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08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59FBC4F-0C43-4709-A4AE-5BDF460E4B52}"/>
              </a:ext>
            </a:extLst>
          </p:cNvPr>
          <p:cNvSpPr/>
          <p:nvPr/>
        </p:nvSpPr>
        <p:spPr>
          <a:xfrm>
            <a:off x="954258" y="548640"/>
            <a:ext cx="10283483" cy="9566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Tenths – Fractions and Decimals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61CBC63-0FF5-41A5-9C29-6BAAC0AD22C9}"/>
              </a:ext>
            </a:extLst>
          </p:cNvPr>
          <p:cNvSpPr/>
          <p:nvPr/>
        </p:nvSpPr>
        <p:spPr>
          <a:xfrm>
            <a:off x="440702" y="1812473"/>
            <a:ext cx="11310594" cy="28544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‪</a:t>
            </a:r>
            <a:r>
              <a:rPr lang="en-GB" sz="3600" dirty="0">
                <a:solidFill>
                  <a:schemeClr val="tx1"/>
                </a:solidFill>
              </a:rPr>
              <a:t>Can you match up the decimals and fractions on the cards? </a:t>
            </a:r>
          </a:p>
          <a:p>
            <a:pPr algn="ctr"/>
            <a:r>
              <a:rPr lang="en-GB" sz="3600" dirty="0">
                <a:solidFill>
                  <a:schemeClr val="tx1"/>
                </a:solidFill>
              </a:rPr>
              <a:t>Once you have done that, can you colour one of the ‘wholes’ to match the decimal and fraction also?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8736CB6-7645-4687-B4F3-394E69BDD9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2705" y="4974189"/>
            <a:ext cx="1504418" cy="160384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FBC4A84-33FC-4CB7-B1DD-FDB8C0F374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8405" y="4974189"/>
            <a:ext cx="1504419" cy="160757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627B1D1-9D88-4D55-ACF3-9EC1E3D5530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24106" y="4989242"/>
            <a:ext cx="3849805" cy="1612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1046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59FBC4F-0C43-4709-A4AE-5BDF460E4B52}"/>
              </a:ext>
            </a:extLst>
          </p:cNvPr>
          <p:cNvSpPr/>
          <p:nvPr/>
        </p:nvSpPr>
        <p:spPr>
          <a:xfrm>
            <a:off x="954257" y="216427"/>
            <a:ext cx="10283483" cy="9566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Money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61CBC63-0FF5-41A5-9C29-6BAAC0AD22C9}"/>
              </a:ext>
            </a:extLst>
          </p:cNvPr>
          <p:cNvSpPr/>
          <p:nvPr/>
        </p:nvSpPr>
        <p:spPr>
          <a:xfrm>
            <a:off x="440701" y="1355273"/>
            <a:ext cx="11310594" cy="28544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‪</a:t>
            </a:r>
            <a:r>
              <a:rPr lang="en-GB" sz="3600" dirty="0">
                <a:solidFill>
                  <a:schemeClr val="tx1"/>
                </a:solidFill>
              </a:rPr>
              <a:t>Decimals can be seen in amounts of money.</a:t>
            </a:r>
          </a:p>
          <a:p>
            <a:pPr algn="ctr"/>
            <a:r>
              <a:rPr lang="en-GB" sz="3600" dirty="0">
                <a:solidFill>
                  <a:schemeClr val="tx1"/>
                </a:solidFill>
              </a:rPr>
              <a:t>There are 100 pennies in a pound. We write £1 as £1.00</a:t>
            </a:r>
          </a:p>
          <a:p>
            <a:pPr algn="ctr"/>
            <a:r>
              <a:rPr lang="en-GB" sz="3600" dirty="0">
                <a:solidFill>
                  <a:schemeClr val="tx1"/>
                </a:solidFill>
              </a:rPr>
              <a:t>The second column is called hundredths. </a:t>
            </a:r>
          </a:p>
          <a:p>
            <a:pPr algn="ctr"/>
            <a:r>
              <a:rPr lang="en-GB" sz="3600" dirty="0">
                <a:solidFill>
                  <a:schemeClr val="tx1"/>
                </a:solidFill>
              </a:rPr>
              <a:t>43p would be £0.43 – it is 43 parts of a whole £1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31859CD-DAE6-49F6-B5AD-B1F65BD5E7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926" y="4310358"/>
            <a:ext cx="12006143" cy="2538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3904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97412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10 hundredths is equal to 1 tenth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00BDEAF-CEEE-469F-8599-B9211300EC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5418" y="1818317"/>
            <a:ext cx="4401164" cy="397247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6B367DD-0653-4904-ABCA-F56FC9F4CC0D}"/>
              </a:ext>
            </a:extLst>
          </p:cNvPr>
          <p:cNvSpPr txBox="1"/>
          <p:nvPr/>
        </p:nvSpPr>
        <p:spPr>
          <a:xfrm>
            <a:off x="2396218" y="3027598"/>
            <a:ext cx="7674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10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52209D2-0302-4B42-B300-46C7D0113390}"/>
              </a:ext>
            </a:extLst>
          </p:cNvPr>
          <p:cNvSpPr txBox="1"/>
          <p:nvPr/>
        </p:nvSpPr>
        <p:spPr>
          <a:xfrm>
            <a:off x="2269672" y="3625337"/>
            <a:ext cx="1020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100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7A40BF-8761-4062-87B6-3EB4E28C3C1B}"/>
              </a:ext>
            </a:extLst>
          </p:cNvPr>
          <p:cNvSpPr txBox="1"/>
          <p:nvPr/>
        </p:nvSpPr>
        <p:spPr>
          <a:xfrm>
            <a:off x="9381514" y="3027597"/>
            <a:ext cx="7674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1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7D6951B-86AC-48D3-9B2C-18BD22B4918E}"/>
              </a:ext>
            </a:extLst>
          </p:cNvPr>
          <p:cNvSpPr txBox="1"/>
          <p:nvPr/>
        </p:nvSpPr>
        <p:spPr>
          <a:xfrm>
            <a:off x="9285514" y="3625337"/>
            <a:ext cx="7674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10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CD327E3-8250-4EFB-A65F-F02DC684DB62}"/>
              </a:ext>
            </a:extLst>
          </p:cNvPr>
          <p:cNvCxnSpPr>
            <a:cxnSpLocks/>
          </p:cNvCxnSpPr>
          <p:nvPr/>
        </p:nvCxnSpPr>
        <p:spPr>
          <a:xfrm>
            <a:off x="9285514" y="3625337"/>
            <a:ext cx="560615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5488D4F0-5446-4873-9810-15B0A5FC9EC5}"/>
              </a:ext>
            </a:extLst>
          </p:cNvPr>
          <p:cNvCxnSpPr/>
          <p:nvPr/>
        </p:nvCxnSpPr>
        <p:spPr>
          <a:xfrm>
            <a:off x="2396218" y="3625337"/>
            <a:ext cx="734785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9FDCE373-DE1E-4AF1-94AC-2840A88527E3}"/>
              </a:ext>
            </a:extLst>
          </p:cNvPr>
          <p:cNvSpPr txBox="1"/>
          <p:nvPr/>
        </p:nvSpPr>
        <p:spPr>
          <a:xfrm>
            <a:off x="2249260" y="4723077"/>
            <a:ext cx="17634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0.10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B48C515-21D1-403B-AEAE-A4F9E46D0766}"/>
              </a:ext>
            </a:extLst>
          </p:cNvPr>
          <p:cNvSpPr txBox="1"/>
          <p:nvPr/>
        </p:nvSpPr>
        <p:spPr>
          <a:xfrm>
            <a:off x="9171214" y="4723077"/>
            <a:ext cx="17634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0.1</a:t>
            </a:r>
          </a:p>
        </p:txBody>
      </p:sp>
    </p:spTree>
    <p:extLst>
      <p:ext uri="{BB962C8B-B14F-4D97-AF65-F5344CB8AC3E}">
        <p14:creationId xmlns:p14="http://schemas.microsoft.com/office/powerpoint/2010/main" val="23192374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97412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Your task today is to complete the ‘Hundredths’ worksheet.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You will need to read the fraction and decimal in the first section and then shade the given fraction/decimal in the second section.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52521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97412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What are you more confident in today?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76247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0ACC96A-AFD6-476C-ADF8-33BAC1CD2D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928" y="449332"/>
            <a:ext cx="12006143" cy="297966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21CEDAC-C83A-4EC6-AFC4-8ACFF720F0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928" y="3622518"/>
            <a:ext cx="12006143" cy="2979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867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BE1ED1C9660C54BAA03707A1B7387C8" ma:contentTypeVersion="10" ma:contentTypeDescription="Create a new document." ma:contentTypeScope="" ma:versionID="3717498d533ae09fa6a4d5ad4d1e9088">
  <xsd:schema xmlns:xsd="http://www.w3.org/2001/XMLSchema" xmlns:xs="http://www.w3.org/2001/XMLSchema" xmlns:p="http://schemas.microsoft.com/office/2006/metadata/properties" xmlns:ns3="8ed53132-5a80-4a5a-869b-a3afe51c7e8a" targetNamespace="http://schemas.microsoft.com/office/2006/metadata/properties" ma:root="true" ma:fieldsID="90d7792c8072dab57e08fb18e71ca3da" ns3:_="">
    <xsd:import namespace="8ed53132-5a80-4a5a-869b-a3afe51c7e8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d53132-5a80-4a5a-869b-a3afe51c7e8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CBB80EE-CD38-4258-A24B-6DA58B52AAA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ed53132-5a80-4a5a-869b-a3afe51c7e8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D845B34-8E24-4BF2-BE1F-78264A3BAAA9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8ed53132-5a80-4a5a-869b-a3afe51c7e8a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37A4FA8A-E903-4858-9A53-5A3630D7F9D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8074</TotalTime>
  <Words>623</Words>
  <Application>Microsoft Office PowerPoint</Application>
  <PresentationFormat>Widescreen</PresentationFormat>
  <Paragraphs>150</Paragraphs>
  <Slides>20</Slides>
  <Notes>20</Notes>
  <HiddenSlides>3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Comic Sans MS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Jodi Russell</dc:creator>
  <cp:lastModifiedBy>Janine Nayler</cp:lastModifiedBy>
  <cp:revision>36</cp:revision>
  <dcterms:created xsi:type="dcterms:W3CDTF">2020-12-31T16:14:53Z</dcterms:created>
  <dcterms:modified xsi:type="dcterms:W3CDTF">2021-02-22T15:11:44Z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0x0101009BE1ED1C9660C54BAA03707A1B7387C8</vt:lpwstr>
  </property>
</Properties>
</file>