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425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417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38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790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00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41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01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38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926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42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634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0EFFC-092F-4D0F-9C30-E4CD11BB70E6}" type="datetimeFigureOut">
              <a:rPr lang="en-GB" smtClean="0"/>
              <a:t>10/04/2020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02D8E-C234-4031-89C8-C24CAC1407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74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80" y="883266"/>
            <a:ext cx="11782345" cy="4202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73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1</cp:revision>
  <dcterms:created xsi:type="dcterms:W3CDTF">2020-04-10T12:26:37Z</dcterms:created>
  <dcterms:modified xsi:type="dcterms:W3CDTF">2020-04-10T12:27:14Z</dcterms:modified>
</cp:coreProperties>
</file>