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Sassoon Infant Rg" panose="02000503030000020003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B1E3"/>
    <a:srgbClr val="0079C2"/>
    <a:srgbClr val="00639A"/>
    <a:srgbClr val="91C7E5"/>
    <a:srgbClr val="0073C0"/>
    <a:srgbClr val="9B9BCD"/>
    <a:srgbClr val="87BD31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242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Are Germs?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810" y="2346321"/>
            <a:ext cx="2672540" cy="3720123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755650" y="1386519"/>
            <a:ext cx="7632701" cy="845389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Washing your hands helps to remove germs. Germs are very, very tiny – they are so small we cannot see them.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2346321"/>
            <a:ext cx="4101022" cy="1570008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Some germs can make us poorly. Washing our hands stops the germs from spreading or getting inside our bodies and making us feel ill.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2" y="3916329"/>
            <a:ext cx="1884872" cy="17856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446" y="2708694"/>
            <a:ext cx="1202214" cy="18427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0"/>
          <a:stretch/>
        </p:blipFill>
        <p:spPr>
          <a:xfrm>
            <a:off x="2597670" y="4066257"/>
            <a:ext cx="2003776" cy="236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14863" y="478895"/>
            <a:ext cx="8322735" cy="994306"/>
          </a:xfrm>
        </p:spPr>
        <p:txBody>
          <a:bodyPr/>
          <a:lstStyle/>
          <a:p>
            <a:r>
              <a:rPr lang="en-GB" sz="3600" dirty="0"/>
              <a:t>When Should You Wash Your Hands?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20"/>
            <a:ext cx="7632701" cy="4164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It is important to wash your hands…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1906309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before</a:t>
            </a:r>
            <a:r>
              <a:rPr lang="en-GB" altLang="en-US" dirty="0"/>
              <a:t> eating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4" y="2484213"/>
            <a:ext cx="5307815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before</a:t>
            </a:r>
            <a:r>
              <a:rPr lang="en-GB" altLang="en-US" dirty="0"/>
              <a:t> touching food (e.g. cooking activities)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60416" y="3062117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going to the toilet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0" y="3640021"/>
            <a:ext cx="5317346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blowing your nose, sneezing or coughing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765182" y="4217925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touching your pets or other animals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760416" y="4795829"/>
            <a:ext cx="5312580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outside</a:t>
            </a:r>
          </a:p>
        </p:txBody>
      </p:sp>
      <p:sp>
        <p:nvSpPr>
          <p:cNvPr id="17" name="Rectangle: Rounded Corners 16"/>
          <p:cNvSpPr/>
          <p:nvPr/>
        </p:nvSpPr>
        <p:spPr>
          <a:xfrm>
            <a:off x="750884" y="5373733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with messy toys (e.g. playdough)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858" y="2164904"/>
            <a:ext cx="1830275" cy="29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69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First, turn on the tap and rinse your hands.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30"/>
          <a:stretch/>
        </p:blipFill>
        <p:spPr>
          <a:xfrm>
            <a:off x="3024418" y="2199736"/>
            <a:ext cx="3703349" cy="421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2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put some soap on your hands.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134143"/>
            <a:ext cx="7632701" cy="70394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Sometimes you might use soap that comes out of a bottle and sometimes you might use a bar of soap.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938251"/>
            <a:ext cx="2927829" cy="315457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Soap is very important for making your hands clean and getting rid of any germs.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4" y="3115673"/>
            <a:ext cx="1638217" cy="27007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236" y="4557092"/>
            <a:ext cx="2215427" cy="172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1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70881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Then, rub your hands together for 20 seconds to make </a:t>
            </a:r>
            <a:br>
              <a:rPr lang="en-GB"/>
            </a:br>
            <a:r>
              <a:rPr lang="en-GB"/>
              <a:t>lots of bubbles and foam!</a:t>
            </a:r>
            <a:endParaRPr lang="en-GB" altLang="en-US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755651" y="2125517"/>
            <a:ext cx="1840900" cy="396730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Make sure that your hands and all of your fingers are soapy and bubbly!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02"/>
          <a:stretch/>
        </p:blipFill>
        <p:spPr>
          <a:xfrm>
            <a:off x="2905618" y="2156605"/>
            <a:ext cx="5802150" cy="409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6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rinse your hands under the water again. Make sure to wash away all of the bubbles.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56" y="2346406"/>
            <a:ext cx="6288657" cy="393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67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The last thing to do is dry your hands. You could use a paper towel, a soft towel or a hand dryer.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268265"/>
            <a:ext cx="7632701" cy="795964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If you use a paper towel, make sure you put it in the bin when you are finished!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188" y="3164156"/>
            <a:ext cx="2136337" cy="314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584" y="3375504"/>
            <a:ext cx="1356890" cy="2717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070" y="3623094"/>
            <a:ext cx="2409860" cy="188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4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Tell a Friend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Can you remember when to wash your hands?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1992220"/>
            <a:ext cx="7632701" cy="54579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What do you need to do to make sure your hands are clean?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62379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Tell a friend all you have learnt about washing your hands.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077" y="3281256"/>
            <a:ext cx="2256070" cy="298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8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26</TotalTime>
  <Words>324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Sassoon Infant Rg</vt:lpstr>
      <vt:lpstr>Calibri</vt:lpstr>
      <vt:lpstr>Twinkl</vt:lpstr>
      <vt:lpstr>Arial</vt:lpstr>
      <vt:lpstr>Office Theme</vt:lpstr>
      <vt:lpstr>PowerPoint Presentation</vt:lpstr>
      <vt:lpstr>What Are Germs?</vt:lpstr>
      <vt:lpstr>When Should You Wash Your Hands?</vt:lpstr>
      <vt:lpstr>How to Wash Your Hands</vt:lpstr>
      <vt:lpstr>How to Wash Your Hands</vt:lpstr>
      <vt:lpstr>How to Wash Your Hands</vt:lpstr>
      <vt:lpstr>How to Wash Your Hands</vt:lpstr>
      <vt:lpstr>How to Wash Your Hands</vt:lpstr>
      <vt:lpstr>Tell a Friend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9</cp:revision>
  <dcterms:created xsi:type="dcterms:W3CDTF">2018-08-29T11:26:52Z</dcterms:created>
  <dcterms:modified xsi:type="dcterms:W3CDTF">2021-01-08T16:10:16Z</dcterms:modified>
</cp:coreProperties>
</file>