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7" r:id="rId14"/>
    <p:sldId id="275" r:id="rId15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 SemiBold" charset="0"/>
      <p:bold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san Shears" userId="4b7e9653-e5c4-4900-94b5-873d15be3ef1" providerId="ADAL" clId="{5C244F27-6550-4BE3-865C-7604EAD9C9AA}"/>
    <pc:docChg chg="addSld delSld modSld">
      <pc:chgData name="Susan Shears" userId="4b7e9653-e5c4-4900-94b5-873d15be3ef1" providerId="ADAL" clId="{5C244F27-6550-4BE3-865C-7604EAD9C9AA}" dt="2021-02-01T11:30:41.321" v="5" actId="14100"/>
      <pc:docMkLst>
        <pc:docMk/>
      </pc:docMkLst>
      <pc:sldChg chg="add del">
        <pc:chgData name="Susan Shears" userId="4b7e9653-e5c4-4900-94b5-873d15be3ef1" providerId="ADAL" clId="{5C244F27-6550-4BE3-865C-7604EAD9C9AA}" dt="2021-02-01T11:30:26.214" v="1"/>
        <pc:sldMkLst>
          <pc:docMk/>
          <pc:sldMk cId="1770536425" sldId="275"/>
        </pc:sldMkLst>
      </pc:sldChg>
      <pc:sldChg chg="addSp modSp add">
        <pc:chgData name="Susan Shears" userId="4b7e9653-e5c4-4900-94b5-873d15be3ef1" providerId="ADAL" clId="{5C244F27-6550-4BE3-865C-7604EAD9C9AA}" dt="2021-02-01T11:30:41.321" v="5" actId="14100"/>
        <pc:sldMkLst>
          <pc:docMk/>
          <pc:sldMk cId="3415830219" sldId="275"/>
        </pc:sldMkLst>
        <pc:picChg chg="add mod">
          <ac:chgData name="Susan Shears" userId="4b7e9653-e5c4-4900-94b5-873d15be3ef1" providerId="ADAL" clId="{5C244F27-6550-4BE3-865C-7604EAD9C9AA}" dt="2021-02-01T11:30:41.321" v="5" actId="14100"/>
          <ac:picMkLst>
            <pc:docMk/>
            <pc:sldMk cId="3415830219" sldId="275"/>
            <ac:picMk id="2" creationId="{C6A0708B-A31D-4A78-A7E7-C3CFE732C34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C9751E-13B6-4E7C-ADAA-4AD4DDC8B653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D6D48C-A603-4B7C-A974-180AA415D2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7783E81-E019-44BD-8D74-37777482444E}" type="datetimeFigureOut">
              <a:rPr lang="en-GB"/>
              <a:pPr>
                <a:defRPr/>
              </a:pPr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4FFA23-6972-4F29-B6A0-E931C69D9C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47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69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242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/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/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1095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049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651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Valentine was a Roman priest who lived during the third century. At the time, Rome was ruled by an emperor called Claudius.</a:t>
            </a:r>
          </a:p>
        </p:txBody>
      </p:sp>
      <p:pic>
        <p:nvPicPr>
          <p:cNvPr id="921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3395663"/>
            <a:ext cx="3817937" cy="301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2276475"/>
            <a:ext cx="136683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Content Placeholder 2"/>
          <p:cNvSpPr>
            <a:spLocks noChangeArrowheads="1"/>
          </p:cNvSpPr>
          <p:nvPr/>
        </p:nvSpPr>
        <p:spPr bwMode="auto">
          <a:xfrm>
            <a:off x="2714625" y="2411413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Valentine</a:t>
            </a:r>
          </a:p>
        </p:txBody>
      </p:sp>
      <p:sp>
        <p:nvSpPr>
          <p:cNvPr id="9222" name="Content Placeholder 2"/>
          <p:cNvSpPr>
            <a:spLocks noChangeArrowheads="1"/>
          </p:cNvSpPr>
          <p:nvPr/>
        </p:nvSpPr>
        <p:spPr bwMode="auto">
          <a:xfrm>
            <a:off x="6027738" y="2973388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Claudius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Claudius was angry because there weren’t enough Roman men becoming soldiers as nobody wanted to leave their wives and children to fight for him.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1870075"/>
            <a:ext cx="2117725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2651125"/>
            <a:ext cx="3675062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forbade all men to marry so that they had no families or wives to use as an excuse for not wanting to join the army.</a:t>
            </a:r>
          </a:p>
        </p:txBody>
      </p: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671513" y="5392738"/>
            <a:ext cx="7716837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As Valentine was a priest, he helped the men by marrying them to their partners in secret.</a:t>
            </a:r>
          </a:p>
        </p:txBody>
      </p:sp>
      <p:pic>
        <p:nvPicPr>
          <p:cNvPr id="1126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2135188"/>
            <a:ext cx="3981450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But Claudius soon found out about Valentine and ordered for him to be arrested and imprisoned.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68" b="6065"/>
          <a:stretch>
            <a:fillRect/>
          </a:stretch>
        </p:blipFill>
        <p:spPr bwMode="auto">
          <a:xfrm>
            <a:off x="755650" y="1512888"/>
            <a:ext cx="7632700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Whilst in jail, Valentine became a teacher to his jailer’s blind daughter, Julia.</a:t>
            </a:r>
          </a:p>
        </p:txBody>
      </p:sp>
      <p:pic>
        <p:nvPicPr>
          <p:cNvPr id="1331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1" b="4216"/>
          <a:stretch>
            <a:fillRect/>
          </a:stretch>
        </p:blipFill>
        <p:spPr bwMode="auto">
          <a:xfrm>
            <a:off x="755650" y="1465263"/>
            <a:ext cx="7632700" cy="462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said that Valentine and Julia became great friends and that Valentine cured Julia’s blindness with a miracle!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546225"/>
            <a:ext cx="4173537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day that Valentine died, he wrote Julia a goodbye letter and signed it from ‘your Valentine’.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39813" y="5780088"/>
            <a:ext cx="70802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died on the 14</a:t>
            </a:r>
            <a:r>
              <a:rPr lang="en-GB" altLang="en-US" baseline="30000">
                <a:solidFill>
                  <a:schemeClr val="tx1"/>
                </a:solidFill>
              </a:rPr>
              <a:t>th</a:t>
            </a:r>
            <a:r>
              <a:rPr lang="en-GB" altLang="en-US">
                <a:solidFill>
                  <a:schemeClr val="tx1"/>
                </a:solidFill>
              </a:rPr>
              <a:t> February.</a:t>
            </a:r>
          </a:p>
        </p:txBody>
      </p:sp>
      <p:pic>
        <p:nvPicPr>
          <p:cNvPr id="1536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524000"/>
            <a:ext cx="2895600" cy="411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Nowadays, we celebrate Valentine’s day by expressing our love for each other with cards, flowers, etc.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039813" y="5780088"/>
            <a:ext cx="70802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will you celebrate it?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1547813"/>
            <a:ext cx="5435600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A0708B-A31D-4A78-A7E7-C3CFE732C3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52280" y="890379"/>
            <a:ext cx="7523094" cy="525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30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0017C1-5E41-4AFC-9ECA-0A3E5E0EE41A}">
  <ds:schemaRefs>
    <ds:schemaRef ds:uri="http://purl.org/dc/dcmitype/"/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DDEA6EA-C02C-4CD3-A801-173BF8FEA4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738DBB-92E9-4670-A199-36386B3C3D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</TotalTime>
  <Words>205</Words>
  <Application>Microsoft Office PowerPoint</Application>
  <PresentationFormat>On-screen Show (4:3)</PresentationFormat>
  <Paragraphs>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Sassoon Infant Rg</vt:lpstr>
      <vt:lpstr>Arial</vt:lpstr>
      <vt:lpstr>Calibri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Ashley Kime</dc:creator>
  <cp:lastModifiedBy>Janine Nayler</cp:lastModifiedBy>
  <cp:revision>5</cp:revision>
  <dcterms:created xsi:type="dcterms:W3CDTF">2018-02-09T09:36:43Z</dcterms:created>
  <dcterms:modified xsi:type="dcterms:W3CDTF">2021-02-02T16:03:55Z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