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9"/>
  </p:notesMasterIdLst>
  <p:handoutMasterIdLst>
    <p:handoutMasterId r:id="rId10"/>
  </p:handoutMasterIdLst>
  <p:sldIdLst>
    <p:sldId id="256" r:id="rId5"/>
    <p:sldId id="257" r:id="rId6"/>
    <p:sldId id="258" r:id="rId7"/>
    <p:sldId id="259" r:id="rId8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F0000"/>
    <a:srgbClr val="FDB487"/>
    <a:srgbClr val="9FA301"/>
    <a:srgbClr val="FFFF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D5FAE46-426A-4835-91CD-0AD9FA90E8B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12E9A7-7C22-4F9C-BB20-405627976A9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BD69743E-9AD2-4808-9727-D4E0945D182A}" type="datetimeFigureOut">
              <a:rPr lang="en-US"/>
              <a:pPr>
                <a:defRPr/>
              </a:pPr>
              <a:t>1/5/2021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B2173B-2D02-45B1-9E84-BF4A4723A02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5F859D-D7CD-453E-8A60-E311EDDC8FF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3CDE7DC5-97A6-4EFB-BF99-680944641B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05B2960-DD44-4D77-8D64-7B0556B7225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252332-2CE8-4112-928A-8BB41448A25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BC361F71-BAB1-48D6-814F-5145EB702B56}" type="datetimeFigureOut">
              <a:rPr lang="en-US"/>
              <a:pPr>
                <a:defRPr/>
              </a:pPr>
              <a:t>1/5/2021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A388285-CF65-480C-8513-13A008B8B46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09BBD43-175D-455B-8B95-3CE823E8E1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74483E-C62F-4293-8B70-21620FC2412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DA04FA-FF06-4BDB-99D0-211DE55944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0B524B18-5D8E-4101-A81C-A377434AD0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1B69D53-BE48-4BC2-B33B-BEE95AF80A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CDA8799-327A-4DED-96A4-74CDA444CB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ECD3D97-A42C-4ED0-8A6C-2B6AA49721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CB5CF6-5D91-4B79-8EE6-F764150FC0B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99849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1B69D53-BE48-4BC2-B33B-BEE95AF80A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CDA8799-327A-4DED-96A4-74CDA444CB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ECD3D97-A42C-4ED0-8A6C-2B6AA49721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6B5E6-AFF6-40BC-9804-1D2290189B2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39849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1B69D53-BE48-4BC2-B33B-BEE95AF80A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CDA8799-327A-4DED-96A4-74CDA444CB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ECD3D97-A42C-4ED0-8A6C-2B6AA49721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B7C8C1-9125-4F2A-896B-184382D21D5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02467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B69D53-BE48-4BC2-B33B-BEE95AF80A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CDA8799-327A-4DED-96A4-74CDA444CB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ECD3D97-A42C-4ED0-8A6C-2B6AA49721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7F84C2-276C-4A67-8640-E35BB04E458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07075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1B69D53-BE48-4BC2-B33B-BEE95AF80A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8CDA8799-327A-4DED-96A4-74CDA444CB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BECD3D97-A42C-4ED0-8A6C-2B6AA49721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2667F8-ADD5-4EC3-94BB-CF230050B1D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08093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01B69D53-BE48-4BC2-B33B-BEE95AF80A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CDA8799-327A-4DED-96A4-74CDA444CB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BECD3D97-A42C-4ED0-8A6C-2B6AA49721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BFA91-345C-4A63-A4AB-5E8B5FA3A3C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01847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01B69D53-BE48-4BC2-B33B-BEE95AF80A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8CDA8799-327A-4DED-96A4-74CDA444CB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BECD3D97-A42C-4ED0-8A6C-2B6AA49721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7E69B3-237B-481F-8B6A-E926C6653EE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4808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B69D53-BE48-4BC2-B33B-BEE95AF80A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CDA8799-327A-4DED-96A4-74CDA444CB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ECD3D97-A42C-4ED0-8A6C-2B6AA49721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54ED71-120C-4C14-AE75-B37BA0F3BE2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28597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B69D53-BE48-4BC2-B33B-BEE95AF80A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CDA8799-327A-4DED-96A4-74CDA444CB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ECD3D97-A42C-4ED0-8A6C-2B6AA49721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D00C5F-9830-4332-A737-17B722DCF40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55177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1B69D53-BE48-4BC2-B33B-BEE95AF80A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CDA8799-327A-4DED-96A4-74CDA444CB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ECD3D97-A42C-4ED0-8A6C-2B6AA49721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532F7A-E687-4A0E-A05B-AFADF3B5DD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9688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1B69D53-BE48-4BC2-B33B-BEE95AF80A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CDA8799-327A-4DED-96A4-74CDA444CB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ECD3D97-A42C-4ED0-8A6C-2B6AA49721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9F3A62-1DBC-4EFB-8689-0881D30984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0038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B586F3C9-D231-4CA9-9368-968606A028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3D5C3C7-2932-4396-8625-C10F056E78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01B69D53-BE48-4BC2-B33B-BEE95AF80A2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8CDA8799-327A-4DED-96A4-74CDA444CB1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BECD3D97-A42C-4ED0-8A6C-2B6AA497219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fld id="{EB423928-077B-4B40-BD44-521B6A5483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s://sensorystoriespodcast.com/" TargetMode="Externa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sensorystoriespodcast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audio" Target="../media/audio3.bin"/><Relationship Id="rId7" Type="http://schemas.openxmlformats.org/officeDocument/2006/relationships/image" Target="../media/image6.png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audio" Target="../media/audio5.bin"/><Relationship Id="rId10" Type="http://schemas.openxmlformats.org/officeDocument/2006/relationships/image" Target="../media/image8.png"/><Relationship Id="rId4" Type="http://schemas.openxmlformats.org/officeDocument/2006/relationships/audio" Target="../media/audio4.bin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2.bin"/><Relationship Id="rId13" Type="http://schemas.openxmlformats.org/officeDocument/2006/relationships/image" Target="../media/image2.png"/><Relationship Id="rId3" Type="http://schemas.openxmlformats.org/officeDocument/2006/relationships/audio" Target="../media/audio7.bin"/><Relationship Id="rId7" Type="http://schemas.openxmlformats.org/officeDocument/2006/relationships/audio" Target="../media/audio11.bin"/><Relationship Id="rId12" Type="http://schemas.openxmlformats.org/officeDocument/2006/relationships/audio" Target="../media/audio16.bin"/><Relationship Id="rId17" Type="http://schemas.openxmlformats.org/officeDocument/2006/relationships/image" Target="../media/image11.png"/><Relationship Id="rId2" Type="http://schemas.openxmlformats.org/officeDocument/2006/relationships/audio" Target="../media/audio6.bin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0.bin"/><Relationship Id="rId11" Type="http://schemas.openxmlformats.org/officeDocument/2006/relationships/audio" Target="../media/audio15.bin"/><Relationship Id="rId5" Type="http://schemas.openxmlformats.org/officeDocument/2006/relationships/audio" Target="../media/audio9.bin"/><Relationship Id="rId15" Type="http://schemas.openxmlformats.org/officeDocument/2006/relationships/image" Target="../media/image9.jpeg"/><Relationship Id="rId10" Type="http://schemas.openxmlformats.org/officeDocument/2006/relationships/audio" Target="../media/audio14.bin"/><Relationship Id="rId4" Type="http://schemas.openxmlformats.org/officeDocument/2006/relationships/audio" Target="../media/audio8.bin"/><Relationship Id="rId9" Type="http://schemas.openxmlformats.org/officeDocument/2006/relationships/audio" Target="../media/audio13.bin"/><Relationship Id="rId1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4.png"/><Relationship Id="rId3" Type="http://schemas.openxmlformats.org/officeDocument/2006/relationships/audio" Target="../media/audio3.bin"/><Relationship Id="rId7" Type="http://schemas.openxmlformats.org/officeDocument/2006/relationships/image" Target="../media/image6.png"/><Relationship Id="rId12" Type="http://schemas.openxmlformats.org/officeDocument/2006/relationships/image" Target="../media/image8.png"/><Relationship Id="rId2" Type="http://schemas.openxmlformats.org/officeDocument/2006/relationships/audio" Target="../media/audio17.bin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11" Type="http://schemas.openxmlformats.org/officeDocument/2006/relationships/image" Target="../media/image13.png"/><Relationship Id="rId5" Type="http://schemas.openxmlformats.org/officeDocument/2006/relationships/audio" Target="../media/audio19.bin"/><Relationship Id="rId15" Type="http://schemas.openxmlformats.org/officeDocument/2006/relationships/image" Target="../media/image16.png"/><Relationship Id="rId10" Type="http://schemas.openxmlformats.org/officeDocument/2006/relationships/image" Target="../media/image2.png"/><Relationship Id="rId4" Type="http://schemas.openxmlformats.org/officeDocument/2006/relationships/audio" Target="../media/audio18.bin"/><Relationship Id="rId9" Type="http://schemas.openxmlformats.org/officeDocument/2006/relationships/image" Target="../media/image12.png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grottypot full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40288"/>
            <a:ext cx="2484438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6" descr="bubble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108575"/>
            <a:ext cx="10795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title">
            <a:extLst>
              <a:ext uri="{FF2B5EF4-FFF2-40B4-BE49-F238E27FC236}">
                <a16:creationId xmlns:a16="http://schemas.microsoft.com/office/drawing/2014/main" id="{F2D6CB0F-74C2-43F0-B1D0-6292294AC5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75168">
            <a:off x="0" y="0"/>
            <a:ext cx="7704138" cy="5135563"/>
          </a:xfrm>
          <a:prstGeom prst="rect">
            <a:avLst/>
          </a:prstGeom>
          <a:noFill/>
          <a:effectLst>
            <a:outerShdw blurRad="63500" dist="107763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>
            <a:extLst>
              <a:ext uri="{FF2B5EF4-FFF2-40B4-BE49-F238E27FC236}">
                <a16:creationId xmlns:a16="http://schemas.microsoft.com/office/drawing/2014/main" id="{7BC956CB-BE79-46C7-B842-E2FD99617E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5738" y="5373688"/>
            <a:ext cx="4968875" cy="1477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  <a:defRPr/>
            </a:pPr>
            <a:r>
              <a:rPr lang="en-GB" altLang="en-US" dirty="0">
                <a:latin typeface="Comic Sans MS" charset="0"/>
              </a:rPr>
              <a:t>Copyright Pete Wells 2006</a:t>
            </a:r>
          </a:p>
          <a:p>
            <a:pPr algn="r" eaLnBrk="1" hangingPunct="1">
              <a:spcBef>
                <a:spcPct val="50000"/>
              </a:spcBef>
              <a:defRPr/>
            </a:pPr>
            <a:r>
              <a:rPr lang="en-GB" altLang="en-US" dirty="0">
                <a:latin typeface="Comic Sans MS" charset="0"/>
              </a:rPr>
              <a:t>Contact: </a:t>
            </a:r>
            <a:r>
              <a:rPr lang="en-GB" altLang="en-US" dirty="0">
                <a:latin typeface="Comic Sans MS" charset="0"/>
                <a:hlinkClick r:id="rId6"/>
              </a:rPr>
              <a:t>sensorystoriespodcast@gmail.com</a:t>
            </a:r>
            <a:r>
              <a:rPr lang="en-GB" altLang="en-US" dirty="0">
                <a:latin typeface="Comic Sans MS" charset="0"/>
              </a:rPr>
              <a:t> </a:t>
            </a:r>
          </a:p>
          <a:p>
            <a:pPr algn="r" eaLnBrk="1" hangingPunct="1">
              <a:spcBef>
                <a:spcPct val="50000"/>
              </a:spcBef>
              <a:defRPr/>
            </a:pPr>
            <a:r>
              <a:rPr lang="en-GB" altLang="en-US" dirty="0">
                <a:latin typeface="Comic Sans MS" charset="0"/>
              </a:rPr>
              <a:t>More rubbish at </a:t>
            </a:r>
            <a:r>
              <a:rPr lang="en-GB" altLang="en-US" dirty="0">
                <a:latin typeface="Comic Sans MS" charset="0"/>
                <a:hlinkClick r:id="rId7"/>
              </a:rPr>
              <a:t>https://sensorystoriespodcast.com</a:t>
            </a:r>
            <a:r>
              <a:rPr lang="en-GB" altLang="en-US">
                <a:latin typeface="Comic Sans MS" charset="0"/>
                <a:hlinkClick r:id="rId7"/>
              </a:rPr>
              <a:t>/</a:t>
            </a:r>
            <a:r>
              <a:rPr lang="en-GB" altLang="en-US">
                <a:latin typeface="Comic Sans MS" charset="0"/>
              </a:rPr>
              <a:t> </a:t>
            </a:r>
            <a:endParaRPr lang="en-GB" altLang="en-US" dirty="0">
              <a:latin typeface="Comic Sans M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tch laugh coo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8" descr="j0084718[1]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838" y="-747713"/>
            <a:ext cx="12673013" cy="669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88" name="Group 16"/>
          <p:cNvGrpSpPr>
            <a:grpSpLocks/>
          </p:cNvGrpSpPr>
          <p:nvPr/>
        </p:nvGrpSpPr>
        <p:grpSpPr bwMode="auto">
          <a:xfrm>
            <a:off x="1187450" y="836613"/>
            <a:ext cx="5218113" cy="2587625"/>
            <a:chOff x="748" y="527"/>
            <a:chExt cx="3287" cy="1630"/>
          </a:xfrm>
        </p:grpSpPr>
        <p:pic>
          <p:nvPicPr>
            <p:cNvPr id="5131" name="Picture 5" descr="webster arm 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843324">
              <a:off x="748" y="527"/>
              <a:ext cx="3287" cy="1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7" name="Rectangle 15">
              <a:extLst>
                <a:ext uri="{FF2B5EF4-FFF2-40B4-BE49-F238E27FC236}">
                  <a16:creationId xmlns:a16="http://schemas.microsoft.com/office/drawing/2014/main" id="{F3F4C19B-0153-4F37-A458-A0FB7B688C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6" y="1752"/>
              <a:ext cx="363" cy="3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</p:grpSp>
      <p:sp>
        <p:nvSpPr>
          <p:cNvPr id="3079" name="Rectangle 7" descr="Oak">
            <a:extLst>
              <a:ext uri="{FF2B5EF4-FFF2-40B4-BE49-F238E27FC236}">
                <a16:creationId xmlns:a16="http://schemas.microsoft.com/office/drawing/2014/main" id="{E65791C1-B8C5-470B-88B6-F6936B40CE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52413" y="5157788"/>
            <a:ext cx="9396413" cy="1700212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grpSp>
        <p:nvGrpSpPr>
          <p:cNvPr id="3086" name="Group 14"/>
          <p:cNvGrpSpPr>
            <a:grpSpLocks/>
          </p:cNvGrpSpPr>
          <p:nvPr/>
        </p:nvGrpSpPr>
        <p:grpSpPr bwMode="auto">
          <a:xfrm>
            <a:off x="0" y="3429000"/>
            <a:ext cx="4495800" cy="3152775"/>
            <a:chOff x="0" y="2160"/>
            <a:chExt cx="2832" cy="1986"/>
          </a:xfrm>
        </p:grpSpPr>
        <p:pic>
          <p:nvPicPr>
            <p:cNvPr id="5129" name="Picture 6" descr="grottypot full copy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77738">
              <a:off x="0" y="2160"/>
              <a:ext cx="2832" cy="1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5" name="Rectangle 13">
              <a:extLst>
                <a:ext uri="{FF2B5EF4-FFF2-40B4-BE49-F238E27FC236}">
                  <a16:creationId xmlns:a16="http://schemas.microsoft.com/office/drawing/2014/main" id="{3C4FCC8F-D3FF-42AD-BA4B-5CD9F9635E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" y="3158"/>
              <a:ext cx="499" cy="3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</p:grpSp>
      <p:pic>
        <p:nvPicPr>
          <p:cNvPr id="3076" name="Picture 4" descr="webster body 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130">
            <a:off x="4500563" y="-142875"/>
            <a:ext cx="4546600" cy="854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1" name="Freeform 9">
            <a:extLst>
              <a:ext uri="{FF2B5EF4-FFF2-40B4-BE49-F238E27FC236}">
                <a16:creationId xmlns:a16="http://schemas.microsoft.com/office/drawing/2014/main" id="{2DA3F375-2B16-413D-BE14-43B4A8D0707F}"/>
              </a:ext>
            </a:extLst>
          </p:cNvPr>
          <p:cNvSpPr>
            <a:spLocks/>
          </p:cNvSpPr>
          <p:nvPr/>
        </p:nvSpPr>
        <p:spPr bwMode="auto">
          <a:xfrm>
            <a:off x="1403350" y="836613"/>
            <a:ext cx="573088" cy="600075"/>
          </a:xfrm>
          <a:custGeom>
            <a:avLst/>
            <a:gdLst>
              <a:gd name="T0" fmla="*/ 368240 w 470"/>
              <a:gd name="T1" fmla="*/ 1154 h 520"/>
              <a:gd name="T2" fmla="*/ 156075 w 470"/>
              <a:gd name="T3" fmla="*/ 106167 h 520"/>
              <a:gd name="T4" fmla="*/ 168268 w 470"/>
              <a:gd name="T5" fmla="*/ 169637 h 520"/>
              <a:gd name="T6" fmla="*/ 190216 w 470"/>
              <a:gd name="T7" fmla="*/ 191562 h 520"/>
              <a:gd name="T8" fmla="*/ 90231 w 470"/>
              <a:gd name="T9" fmla="*/ 253878 h 520"/>
              <a:gd name="T10" fmla="*/ 0 w 470"/>
              <a:gd name="T11" fmla="*/ 306961 h 520"/>
              <a:gd name="T12" fmla="*/ 12193 w 470"/>
              <a:gd name="T13" fmla="*/ 380817 h 520"/>
              <a:gd name="T14" fmla="*/ 168268 w 470"/>
              <a:gd name="T15" fmla="*/ 538914 h 520"/>
              <a:gd name="T16" fmla="*/ 301176 w 470"/>
              <a:gd name="T17" fmla="*/ 560839 h 520"/>
              <a:gd name="T18" fmla="*/ 524315 w 470"/>
              <a:gd name="T19" fmla="*/ 581611 h 520"/>
              <a:gd name="T20" fmla="*/ 502367 w 470"/>
              <a:gd name="T21" fmla="*/ 380817 h 520"/>
              <a:gd name="T22" fmla="*/ 424329 w 470"/>
              <a:gd name="T23" fmla="*/ 296576 h 520"/>
              <a:gd name="T24" fmla="*/ 502367 w 470"/>
              <a:gd name="T25" fmla="*/ 233106 h 520"/>
              <a:gd name="T26" fmla="*/ 569430 w 470"/>
              <a:gd name="T27" fmla="*/ 191562 h 520"/>
              <a:gd name="T28" fmla="*/ 546263 w 470"/>
              <a:gd name="T29" fmla="*/ 85395 h 520"/>
              <a:gd name="T30" fmla="*/ 513341 w 470"/>
              <a:gd name="T31" fmla="*/ 75009 h 520"/>
              <a:gd name="T32" fmla="*/ 413355 w 470"/>
              <a:gd name="T33" fmla="*/ 32312 h 520"/>
              <a:gd name="T34" fmla="*/ 390188 w 470"/>
              <a:gd name="T35" fmla="*/ 11540 h 520"/>
              <a:gd name="T36" fmla="*/ 368240 w 470"/>
              <a:gd name="T37" fmla="*/ 1154 h 52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70" h="520">
                <a:moveTo>
                  <a:pt x="302" y="1"/>
                </a:moveTo>
                <a:cubicBezTo>
                  <a:pt x="207" y="10"/>
                  <a:pt x="162" y="1"/>
                  <a:pt x="128" y="92"/>
                </a:cubicBezTo>
                <a:cubicBezTo>
                  <a:pt x="131" y="110"/>
                  <a:pt x="131" y="130"/>
                  <a:pt x="138" y="147"/>
                </a:cubicBezTo>
                <a:cubicBezTo>
                  <a:pt x="141" y="155"/>
                  <a:pt x="156" y="157"/>
                  <a:pt x="156" y="166"/>
                </a:cubicBezTo>
                <a:cubicBezTo>
                  <a:pt x="156" y="205"/>
                  <a:pt x="97" y="215"/>
                  <a:pt x="74" y="220"/>
                </a:cubicBezTo>
                <a:cubicBezTo>
                  <a:pt x="51" y="243"/>
                  <a:pt x="27" y="249"/>
                  <a:pt x="0" y="266"/>
                </a:cubicBezTo>
                <a:cubicBezTo>
                  <a:pt x="3" y="287"/>
                  <a:pt x="2" y="310"/>
                  <a:pt x="10" y="330"/>
                </a:cubicBezTo>
                <a:cubicBezTo>
                  <a:pt x="32" y="388"/>
                  <a:pt x="97" y="426"/>
                  <a:pt x="138" y="467"/>
                </a:cubicBezTo>
                <a:cubicBezTo>
                  <a:pt x="164" y="493"/>
                  <a:pt x="210" y="482"/>
                  <a:pt x="247" y="486"/>
                </a:cubicBezTo>
                <a:cubicBezTo>
                  <a:pt x="354" y="520"/>
                  <a:pt x="242" y="517"/>
                  <a:pt x="430" y="504"/>
                </a:cubicBezTo>
                <a:cubicBezTo>
                  <a:pt x="442" y="467"/>
                  <a:pt x="442" y="360"/>
                  <a:pt x="412" y="330"/>
                </a:cubicBezTo>
                <a:cubicBezTo>
                  <a:pt x="358" y="276"/>
                  <a:pt x="378" y="302"/>
                  <a:pt x="348" y="257"/>
                </a:cubicBezTo>
                <a:cubicBezTo>
                  <a:pt x="360" y="220"/>
                  <a:pt x="376" y="214"/>
                  <a:pt x="412" y="202"/>
                </a:cubicBezTo>
                <a:cubicBezTo>
                  <a:pt x="430" y="190"/>
                  <a:pt x="470" y="188"/>
                  <a:pt x="467" y="166"/>
                </a:cubicBezTo>
                <a:cubicBezTo>
                  <a:pt x="463" y="135"/>
                  <a:pt x="470" y="96"/>
                  <a:pt x="448" y="74"/>
                </a:cubicBezTo>
                <a:cubicBezTo>
                  <a:pt x="441" y="67"/>
                  <a:pt x="429" y="69"/>
                  <a:pt x="421" y="65"/>
                </a:cubicBezTo>
                <a:cubicBezTo>
                  <a:pt x="393" y="51"/>
                  <a:pt x="369" y="39"/>
                  <a:pt x="339" y="28"/>
                </a:cubicBezTo>
                <a:cubicBezTo>
                  <a:pt x="333" y="22"/>
                  <a:pt x="328" y="14"/>
                  <a:pt x="320" y="10"/>
                </a:cubicBezTo>
                <a:cubicBezTo>
                  <a:pt x="303" y="0"/>
                  <a:pt x="279" y="1"/>
                  <a:pt x="302" y="1"/>
                </a:cubicBezTo>
                <a:close/>
              </a:path>
            </a:pathLst>
          </a:custGeom>
          <a:gradFill rotWithShape="1">
            <a:gsLst>
              <a:gs pos="0">
                <a:schemeClr val="folHlink"/>
              </a:gs>
              <a:gs pos="100000">
                <a:srgbClr val="0066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084" name="Freeform 12">
            <a:extLst>
              <a:ext uri="{FF2B5EF4-FFF2-40B4-BE49-F238E27FC236}">
                <a16:creationId xmlns:a16="http://schemas.microsoft.com/office/drawing/2014/main" id="{592AC050-2F92-4ABC-88C7-E55BCEF1802F}"/>
              </a:ext>
            </a:extLst>
          </p:cNvPr>
          <p:cNvSpPr>
            <a:spLocks/>
          </p:cNvSpPr>
          <p:nvPr/>
        </p:nvSpPr>
        <p:spPr bwMode="auto">
          <a:xfrm>
            <a:off x="1476375" y="1052513"/>
            <a:ext cx="255588" cy="1009650"/>
          </a:xfrm>
          <a:custGeom>
            <a:avLst/>
            <a:gdLst>
              <a:gd name="T0" fmla="*/ 79375 w 161"/>
              <a:gd name="T1" fmla="*/ 0 h 636"/>
              <a:gd name="T2" fmla="*/ 6350 w 161"/>
              <a:gd name="T3" fmla="*/ 363538 h 636"/>
              <a:gd name="T4" fmla="*/ 20638 w 161"/>
              <a:gd name="T5" fmla="*/ 493713 h 636"/>
              <a:gd name="T6" fmla="*/ 122238 w 161"/>
              <a:gd name="T7" fmla="*/ 392113 h 636"/>
              <a:gd name="T8" fmla="*/ 122238 w 161"/>
              <a:gd name="T9" fmla="*/ 754063 h 636"/>
              <a:gd name="T10" fmla="*/ 223838 w 161"/>
              <a:gd name="T11" fmla="*/ 855663 h 636"/>
              <a:gd name="T12" fmla="*/ 209550 w 161"/>
              <a:gd name="T13" fmla="*/ 566738 h 636"/>
              <a:gd name="T14" fmla="*/ 165100 w 161"/>
              <a:gd name="T15" fmla="*/ 203200 h 636"/>
              <a:gd name="T16" fmla="*/ 79375 w 161"/>
              <a:gd name="T17" fmla="*/ 0 h 6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61" h="636">
                <a:moveTo>
                  <a:pt x="50" y="0"/>
                </a:moveTo>
                <a:cubicBezTo>
                  <a:pt x="40" y="80"/>
                  <a:pt x="23" y="152"/>
                  <a:pt x="4" y="229"/>
                </a:cubicBezTo>
                <a:cubicBezTo>
                  <a:pt x="7" y="256"/>
                  <a:pt x="0" y="287"/>
                  <a:pt x="13" y="311"/>
                </a:cubicBezTo>
                <a:cubicBezTo>
                  <a:pt x="22" y="327"/>
                  <a:pt x="76" y="249"/>
                  <a:pt x="77" y="247"/>
                </a:cubicBezTo>
                <a:cubicBezTo>
                  <a:pt x="103" y="326"/>
                  <a:pt x="87" y="392"/>
                  <a:pt x="77" y="475"/>
                </a:cubicBezTo>
                <a:cubicBezTo>
                  <a:pt x="87" y="606"/>
                  <a:pt x="71" y="636"/>
                  <a:pt x="141" y="539"/>
                </a:cubicBezTo>
                <a:cubicBezTo>
                  <a:pt x="161" y="479"/>
                  <a:pt x="152" y="416"/>
                  <a:pt x="132" y="357"/>
                </a:cubicBezTo>
                <a:cubicBezTo>
                  <a:pt x="125" y="234"/>
                  <a:pt x="128" y="217"/>
                  <a:pt x="104" y="128"/>
                </a:cubicBezTo>
                <a:cubicBezTo>
                  <a:pt x="101" y="97"/>
                  <a:pt x="109" y="0"/>
                  <a:pt x="50" y="0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tchlaug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1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1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1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1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1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8.09249E-7 L 0.00173 0.33549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167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1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4" dur="1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1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1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r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1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5" dur="1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6" dur="1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1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6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8.67052E-7 L 0.01597 0.42821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9" y="2141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1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8" dur="1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9" dur="1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1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8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urp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grottypot full copy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7238" y="2997200"/>
            <a:ext cx="10440988" cy="732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8" descr="bubbles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4076700"/>
            <a:ext cx="4541837" cy="149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Freeform 7" descr="Brown marble">
            <a:extLst>
              <a:ext uri="{FF2B5EF4-FFF2-40B4-BE49-F238E27FC236}">
                <a16:creationId xmlns:a16="http://schemas.microsoft.com/office/drawing/2014/main" id="{C2E695FC-5682-471D-957E-056A59FB24FE}"/>
              </a:ext>
            </a:extLst>
          </p:cNvPr>
          <p:cNvSpPr>
            <a:spLocks/>
          </p:cNvSpPr>
          <p:nvPr/>
        </p:nvSpPr>
        <p:spPr bwMode="auto">
          <a:xfrm>
            <a:off x="1835150" y="5229225"/>
            <a:ext cx="2711450" cy="3019425"/>
          </a:xfrm>
          <a:custGeom>
            <a:avLst/>
            <a:gdLst>
              <a:gd name="T0" fmla="*/ 466584 w 2371"/>
              <a:gd name="T1" fmla="*/ 2812411 h 2640"/>
              <a:gd name="T2" fmla="*/ 137231 w 2371"/>
              <a:gd name="T3" fmla="*/ 259625 h 2640"/>
              <a:gd name="T4" fmla="*/ 54892 w 2371"/>
              <a:gd name="T5" fmla="*/ 204726 h 2640"/>
              <a:gd name="T6" fmla="*/ 0 w 2371"/>
              <a:gd name="T7" fmla="*/ 40030 h 2640"/>
              <a:gd name="T8" fmla="*/ 82338 w 2371"/>
              <a:gd name="T9" fmla="*/ 12581 h 2640"/>
              <a:gd name="T10" fmla="*/ 109785 w 2371"/>
              <a:gd name="T11" fmla="*/ 94929 h 2640"/>
              <a:gd name="T12" fmla="*/ 247015 w 2371"/>
              <a:gd name="T13" fmla="*/ 287074 h 2640"/>
              <a:gd name="T14" fmla="*/ 329354 w 2371"/>
              <a:gd name="T15" fmla="*/ 506669 h 2640"/>
              <a:gd name="T16" fmla="*/ 439138 w 2371"/>
              <a:gd name="T17" fmla="*/ 836060 h 2640"/>
              <a:gd name="T18" fmla="*/ 494031 w 2371"/>
              <a:gd name="T19" fmla="*/ 1083104 h 2640"/>
              <a:gd name="T20" fmla="*/ 548923 w 2371"/>
              <a:gd name="T21" fmla="*/ 1165452 h 2640"/>
              <a:gd name="T22" fmla="*/ 686154 w 2371"/>
              <a:gd name="T23" fmla="*/ 1632091 h 2640"/>
              <a:gd name="T24" fmla="*/ 768492 w 2371"/>
              <a:gd name="T25" fmla="*/ 1604641 h 2640"/>
              <a:gd name="T26" fmla="*/ 795938 w 2371"/>
              <a:gd name="T27" fmla="*/ 1522293 h 2640"/>
              <a:gd name="T28" fmla="*/ 878277 w 2371"/>
              <a:gd name="T29" fmla="*/ 1385047 h 2640"/>
              <a:gd name="T30" fmla="*/ 988061 w 2371"/>
              <a:gd name="T31" fmla="*/ 1055655 h 2640"/>
              <a:gd name="T32" fmla="*/ 1015507 w 2371"/>
              <a:gd name="T33" fmla="*/ 918408 h 2640"/>
              <a:gd name="T34" fmla="*/ 1042953 w 2371"/>
              <a:gd name="T35" fmla="*/ 1055655 h 2640"/>
              <a:gd name="T36" fmla="*/ 1070399 w 2371"/>
              <a:gd name="T37" fmla="*/ 1138003 h 2640"/>
              <a:gd name="T38" fmla="*/ 1097846 w 2371"/>
              <a:gd name="T39" fmla="*/ 1851685 h 2640"/>
              <a:gd name="T40" fmla="*/ 1125292 w 2371"/>
              <a:gd name="T41" fmla="*/ 1741888 h 2640"/>
              <a:gd name="T42" fmla="*/ 1207630 w 2371"/>
              <a:gd name="T43" fmla="*/ 1604641 h 2640"/>
              <a:gd name="T44" fmla="*/ 1564430 w 2371"/>
              <a:gd name="T45" fmla="*/ 1357598 h 2640"/>
              <a:gd name="T46" fmla="*/ 1921230 w 2371"/>
              <a:gd name="T47" fmla="*/ 1385047 h 2640"/>
              <a:gd name="T48" fmla="*/ 1893784 w 2371"/>
              <a:gd name="T49" fmla="*/ 1522293 h 2640"/>
              <a:gd name="T50" fmla="*/ 1838891 w 2371"/>
              <a:gd name="T51" fmla="*/ 1604641 h 2640"/>
              <a:gd name="T52" fmla="*/ 1674215 w 2371"/>
              <a:gd name="T53" fmla="*/ 1769337 h 2640"/>
              <a:gd name="T54" fmla="*/ 2278030 w 2371"/>
              <a:gd name="T55" fmla="*/ 1879135 h 2640"/>
              <a:gd name="T56" fmla="*/ 2497599 w 2371"/>
              <a:gd name="T57" fmla="*/ 1961483 h 2640"/>
              <a:gd name="T58" fmla="*/ 2662276 w 2371"/>
              <a:gd name="T59" fmla="*/ 2016381 h 2640"/>
              <a:gd name="T60" fmla="*/ 2689722 w 2371"/>
              <a:gd name="T61" fmla="*/ 2098729 h 2640"/>
              <a:gd name="T62" fmla="*/ 2497599 w 2371"/>
              <a:gd name="T63" fmla="*/ 2235976 h 2640"/>
              <a:gd name="T64" fmla="*/ 2415260 w 2371"/>
              <a:gd name="T65" fmla="*/ 2318324 h 2640"/>
              <a:gd name="T66" fmla="*/ 2497599 w 2371"/>
              <a:gd name="T67" fmla="*/ 2400672 h 2640"/>
              <a:gd name="T68" fmla="*/ 2689722 w 2371"/>
              <a:gd name="T69" fmla="*/ 2510469 h 2640"/>
              <a:gd name="T70" fmla="*/ 1591876 w 2371"/>
              <a:gd name="T71" fmla="*/ 2592817 h 2640"/>
              <a:gd name="T72" fmla="*/ 1344861 w 2371"/>
              <a:gd name="T73" fmla="*/ 2702614 h 2640"/>
              <a:gd name="T74" fmla="*/ 1235076 w 2371"/>
              <a:gd name="T75" fmla="*/ 2867310 h 2640"/>
              <a:gd name="T76" fmla="*/ 960615 w 2371"/>
              <a:gd name="T77" fmla="*/ 2949658 h 2640"/>
              <a:gd name="T78" fmla="*/ 878277 w 2371"/>
              <a:gd name="T79" fmla="*/ 3004557 h 2640"/>
              <a:gd name="T80" fmla="*/ 439138 w 2371"/>
              <a:gd name="T81" fmla="*/ 2922209 h 2640"/>
              <a:gd name="T82" fmla="*/ 466584 w 2371"/>
              <a:gd name="T83" fmla="*/ 2812411 h 2640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2371" h="2640">
                <a:moveTo>
                  <a:pt x="408" y="2459"/>
                </a:moveTo>
                <a:cubicBezTo>
                  <a:pt x="312" y="1715"/>
                  <a:pt x="237" y="968"/>
                  <a:pt x="120" y="227"/>
                </a:cubicBezTo>
                <a:cubicBezTo>
                  <a:pt x="116" y="199"/>
                  <a:pt x="63" y="203"/>
                  <a:pt x="48" y="179"/>
                </a:cubicBezTo>
                <a:cubicBezTo>
                  <a:pt x="21" y="136"/>
                  <a:pt x="0" y="35"/>
                  <a:pt x="0" y="35"/>
                </a:cubicBezTo>
                <a:cubicBezTo>
                  <a:pt x="24" y="27"/>
                  <a:pt x="49" y="0"/>
                  <a:pt x="72" y="11"/>
                </a:cubicBezTo>
                <a:cubicBezTo>
                  <a:pt x="95" y="22"/>
                  <a:pt x="83" y="61"/>
                  <a:pt x="96" y="83"/>
                </a:cubicBezTo>
                <a:cubicBezTo>
                  <a:pt x="130" y="143"/>
                  <a:pt x="178" y="194"/>
                  <a:pt x="216" y="251"/>
                </a:cubicBezTo>
                <a:cubicBezTo>
                  <a:pt x="273" y="481"/>
                  <a:pt x="198" y="210"/>
                  <a:pt x="288" y="443"/>
                </a:cubicBezTo>
                <a:cubicBezTo>
                  <a:pt x="288" y="443"/>
                  <a:pt x="363" y="667"/>
                  <a:pt x="384" y="731"/>
                </a:cubicBezTo>
                <a:cubicBezTo>
                  <a:pt x="407" y="801"/>
                  <a:pt x="406" y="878"/>
                  <a:pt x="432" y="947"/>
                </a:cubicBezTo>
                <a:cubicBezTo>
                  <a:pt x="442" y="974"/>
                  <a:pt x="469" y="992"/>
                  <a:pt x="480" y="1019"/>
                </a:cubicBezTo>
                <a:cubicBezTo>
                  <a:pt x="538" y="1158"/>
                  <a:pt x="554" y="1288"/>
                  <a:pt x="600" y="1427"/>
                </a:cubicBezTo>
                <a:cubicBezTo>
                  <a:pt x="624" y="1419"/>
                  <a:pt x="654" y="1421"/>
                  <a:pt x="672" y="1403"/>
                </a:cubicBezTo>
                <a:cubicBezTo>
                  <a:pt x="690" y="1385"/>
                  <a:pt x="685" y="1354"/>
                  <a:pt x="696" y="1331"/>
                </a:cubicBezTo>
                <a:cubicBezTo>
                  <a:pt x="717" y="1289"/>
                  <a:pt x="744" y="1251"/>
                  <a:pt x="768" y="1211"/>
                </a:cubicBezTo>
                <a:cubicBezTo>
                  <a:pt x="825" y="984"/>
                  <a:pt x="786" y="1078"/>
                  <a:pt x="864" y="923"/>
                </a:cubicBezTo>
                <a:cubicBezTo>
                  <a:pt x="872" y="883"/>
                  <a:pt x="847" y="803"/>
                  <a:pt x="888" y="803"/>
                </a:cubicBezTo>
                <a:cubicBezTo>
                  <a:pt x="929" y="803"/>
                  <a:pt x="902" y="883"/>
                  <a:pt x="912" y="923"/>
                </a:cubicBezTo>
                <a:cubicBezTo>
                  <a:pt x="918" y="948"/>
                  <a:pt x="928" y="971"/>
                  <a:pt x="936" y="995"/>
                </a:cubicBezTo>
                <a:cubicBezTo>
                  <a:pt x="944" y="1203"/>
                  <a:pt x="941" y="1412"/>
                  <a:pt x="960" y="1619"/>
                </a:cubicBezTo>
                <a:cubicBezTo>
                  <a:pt x="963" y="1652"/>
                  <a:pt x="971" y="1553"/>
                  <a:pt x="984" y="1523"/>
                </a:cubicBezTo>
                <a:cubicBezTo>
                  <a:pt x="1003" y="1480"/>
                  <a:pt x="1023" y="1436"/>
                  <a:pt x="1056" y="1403"/>
                </a:cubicBezTo>
                <a:cubicBezTo>
                  <a:pt x="1238" y="1221"/>
                  <a:pt x="1218" y="1237"/>
                  <a:pt x="1368" y="1187"/>
                </a:cubicBezTo>
                <a:cubicBezTo>
                  <a:pt x="1472" y="1195"/>
                  <a:pt x="1587" y="1164"/>
                  <a:pt x="1680" y="1211"/>
                </a:cubicBezTo>
                <a:cubicBezTo>
                  <a:pt x="1716" y="1229"/>
                  <a:pt x="1670" y="1293"/>
                  <a:pt x="1656" y="1331"/>
                </a:cubicBezTo>
                <a:cubicBezTo>
                  <a:pt x="1646" y="1358"/>
                  <a:pt x="1627" y="1381"/>
                  <a:pt x="1608" y="1403"/>
                </a:cubicBezTo>
                <a:cubicBezTo>
                  <a:pt x="1563" y="1454"/>
                  <a:pt x="1464" y="1547"/>
                  <a:pt x="1464" y="1547"/>
                </a:cubicBezTo>
                <a:cubicBezTo>
                  <a:pt x="1381" y="1796"/>
                  <a:pt x="1420" y="1601"/>
                  <a:pt x="1992" y="1643"/>
                </a:cubicBezTo>
                <a:cubicBezTo>
                  <a:pt x="2088" y="1650"/>
                  <a:pt x="2097" y="1680"/>
                  <a:pt x="2184" y="1715"/>
                </a:cubicBezTo>
                <a:cubicBezTo>
                  <a:pt x="2231" y="1734"/>
                  <a:pt x="2328" y="1763"/>
                  <a:pt x="2328" y="1763"/>
                </a:cubicBezTo>
                <a:cubicBezTo>
                  <a:pt x="2336" y="1787"/>
                  <a:pt x="2360" y="1811"/>
                  <a:pt x="2352" y="1835"/>
                </a:cubicBezTo>
                <a:cubicBezTo>
                  <a:pt x="2329" y="1905"/>
                  <a:pt x="2232" y="1920"/>
                  <a:pt x="2184" y="1955"/>
                </a:cubicBezTo>
                <a:cubicBezTo>
                  <a:pt x="2156" y="1975"/>
                  <a:pt x="2136" y="2003"/>
                  <a:pt x="2112" y="2027"/>
                </a:cubicBezTo>
                <a:cubicBezTo>
                  <a:pt x="2136" y="2051"/>
                  <a:pt x="2153" y="2085"/>
                  <a:pt x="2184" y="2099"/>
                </a:cubicBezTo>
                <a:cubicBezTo>
                  <a:pt x="2371" y="2182"/>
                  <a:pt x="2303" y="2048"/>
                  <a:pt x="2352" y="2195"/>
                </a:cubicBezTo>
                <a:cubicBezTo>
                  <a:pt x="2030" y="2220"/>
                  <a:pt x="1715" y="2250"/>
                  <a:pt x="1392" y="2267"/>
                </a:cubicBezTo>
                <a:cubicBezTo>
                  <a:pt x="1221" y="2324"/>
                  <a:pt x="1290" y="2287"/>
                  <a:pt x="1176" y="2363"/>
                </a:cubicBezTo>
                <a:cubicBezTo>
                  <a:pt x="1144" y="2411"/>
                  <a:pt x="1135" y="2489"/>
                  <a:pt x="1080" y="2507"/>
                </a:cubicBezTo>
                <a:cubicBezTo>
                  <a:pt x="905" y="2565"/>
                  <a:pt x="985" y="2543"/>
                  <a:pt x="840" y="2579"/>
                </a:cubicBezTo>
                <a:cubicBezTo>
                  <a:pt x="816" y="2595"/>
                  <a:pt x="797" y="2625"/>
                  <a:pt x="768" y="2627"/>
                </a:cubicBezTo>
                <a:cubicBezTo>
                  <a:pt x="603" y="2640"/>
                  <a:pt x="525" y="2602"/>
                  <a:pt x="384" y="2555"/>
                </a:cubicBezTo>
                <a:cubicBezTo>
                  <a:pt x="353" y="2545"/>
                  <a:pt x="400" y="2491"/>
                  <a:pt x="408" y="2459"/>
                </a:cubicBezTo>
                <a:close/>
              </a:path>
            </a:pathLst>
          </a:custGeom>
          <a:blipFill dpi="0" rotWithShape="1">
            <a:blip r:embed="rId15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GB"/>
          </a:p>
        </p:txBody>
      </p:sp>
      <p:grpSp>
        <p:nvGrpSpPr>
          <p:cNvPr id="4108" name="Group 12"/>
          <p:cNvGrpSpPr>
            <a:grpSpLocks/>
          </p:cNvGrpSpPr>
          <p:nvPr/>
        </p:nvGrpSpPr>
        <p:grpSpPr bwMode="auto">
          <a:xfrm>
            <a:off x="7667625" y="5813425"/>
            <a:ext cx="1285875" cy="1044575"/>
            <a:chOff x="2987" y="439"/>
            <a:chExt cx="810" cy="658"/>
          </a:xfrm>
        </p:grpSpPr>
        <p:sp>
          <p:nvSpPr>
            <p:cNvPr id="4106" name="Freeform 10">
              <a:extLst>
                <a:ext uri="{FF2B5EF4-FFF2-40B4-BE49-F238E27FC236}">
                  <a16:creationId xmlns:a16="http://schemas.microsoft.com/office/drawing/2014/main" id="{3216E800-7328-4303-B766-C5E8DC9A159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87" y="439"/>
              <a:ext cx="810" cy="658"/>
            </a:xfrm>
            <a:custGeom>
              <a:avLst/>
              <a:gdLst>
                <a:gd name="T0" fmla="*/ 341 w 810"/>
                <a:gd name="T1" fmla="*/ 64 h 658"/>
                <a:gd name="T2" fmla="*/ 332 w 810"/>
                <a:gd name="T3" fmla="*/ 100 h 658"/>
                <a:gd name="T4" fmla="*/ 231 w 810"/>
                <a:gd name="T5" fmla="*/ 146 h 658"/>
                <a:gd name="T6" fmla="*/ 48 w 810"/>
                <a:gd name="T7" fmla="*/ 201 h 658"/>
                <a:gd name="T8" fmla="*/ 250 w 810"/>
                <a:gd name="T9" fmla="*/ 347 h 658"/>
                <a:gd name="T10" fmla="*/ 304 w 810"/>
                <a:gd name="T11" fmla="*/ 430 h 658"/>
                <a:gd name="T12" fmla="*/ 405 w 810"/>
                <a:gd name="T13" fmla="*/ 658 h 658"/>
                <a:gd name="T14" fmla="*/ 515 w 810"/>
                <a:gd name="T15" fmla="*/ 576 h 658"/>
                <a:gd name="T16" fmla="*/ 597 w 810"/>
                <a:gd name="T17" fmla="*/ 384 h 658"/>
                <a:gd name="T18" fmla="*/ 725 w 810"/>
                <a:gd name="T19" fmla="*/ 375 h 658"/>
                <a:gd name="T20" fmla="*/ 707 w 810"/>
                <a:gd name="T21" fmla="*/ 201 h 658"/>
                <a:gd name="T22" fmla="*/ 688 w 810"/>
                <a:gd name="T23" fmla="*/ 91 h 658"/>
                <a:gd name="T24" fmla="*/ 551 w 810"/>
                <a:gd name="T25" fmla="*/ 46 h 658"/>
                <a:gd name="T26" fmla="*/ 478 w 810"/>
                <a:gd name="T27" fmla="*/ 0 h 658"/>
                <a:gd name="T28" fmla="*/ 414 w 810"/>
                <a:gd name="T29" fmla="*/ 9 h 658"/>
                <a:gd name="T30" fmla="*/ 359 w 810"/>
                <a:gd name="T31" fmla="*/ 27 h 658"/>
                <a:gd name="T32" fmla="*/ 341 w 810"/>
                <a:gd name="T33" fmla="*/ 64 h 65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810" h="658">
                  <a:moveTo>
                    <a:pt x="341" y="64"/>
                  </a:moveTo>
                  <a:cubicBezTo>
                    <a:pt x="338" y="76"/>
                    <a:pt x="340" y="91"/>
                    <a:pt x="332" y="100"/>
                  </a:cubicBezTo>
                  <a:cubicBezTo>
                    <a:pt x="313" y="123"/>
                    <a:pt x="258" y="138"/>
                    <a:pt x="231" y="146"/>
                  </a:cubicBezTo>
                  <a:cubicBezTo>
                    <a:pt x="170" y="164"/>
                    <a:pt x="110" y="186"/>
                    <a:pt x="48" y="201"/>
                  </a:cubicBezTo>
                  <a:cubicBezTo>
                    <a:pt x="0" y="344"/>
                    <a:pt x="164" y="341"/>
                    <a:pt x="250" y="347"/>
                  </a:cubicBezTo>
                  <a:cubicBezTo>
                    <a:pt x="275" y="373"/>
                    <a:pt x="279" y="404"/>
                    <a:pt x="304" y="430"/>
                  </a:cubicBezTo>
                  <a:cubicBezTo>
                    <a:pt x="327" y="514"/>
                    <a:pt x="326" y="605"/>
                    <a:pt x="405" y="658"/>
                  </a:cubicBezTo>
                  <a:cubicBezTo>
                    <a:pt x="445" y="632"/>
                    <a:pt x="481" y="609"/>
                    <a:pt x="515" y="576"/>
                  </a:cubicBezTo>
                  <a:cubicBezTo>
                    <a:pt x="519" y="526"/>
                    <a:pt x="516" y="393"/>
                    <a:pt x="597" y="384"/>
                  </a:cubicBezTo>
                  <a:cubicBezTo>
                    <a:pt x="639" y="379"/>
                    <a:pt x="682" y="378"/>
                    <a:pt x="725" y="375"/>
                  </a:cubicBezTo>
                  <a:cubicBezTo>
                    <a:pt x="810" y="315"/>
                    <a:pt x="747" y="261"/>
                    <a:pt x="707" y="201"/>
                  </a:cubicBezTo>
                  <a:cubicBezTo>
                    <a:pt x="717" y="151"/>
                    <a:pt x="749" y="111"/>
                    <a:pt x="688" y="91"/>
                  </a:cubicBezTo>
                  <a:cubicBezTo>
                    <a:pt x="653" y="39"/>
                    <a:pt x="618" y="53"/>
                    <a:pt x="551" y="46"/>
                  </a:cubicBezTo>
                  <a:cubicBezTo>
                    <a:pt x="528" y="22"/>
                    <a:pt x="510" y="10"/>
                    <a:pt x="478" y="0"/>
                  </a:cubicBezTo>
                  <a:cubicBezTo>
                    <a:pt x="457" y="3"/>
                    <a:pt x="435" y="4"/>
                    <a:pt x="414" y="9"/>
                  </a:cubicBezTo>
                  <a:cubicBezTo>
                    <a:pt x="395" y="13"/>
                    <a:pt x="359" y="27"/>
                    <a:pt x="359" y="27"/>
                  </a:cubicBezTo>
                  <a:cubicBezTo>
                    <a:pt x="349" y="67"/>
                    <a:pt x="363" y="64"/>
                    <a:pt x="341" y="64"/>
                  </a:cubicBezTo>
                  <a:close/>
                </a:path>
              </a:pathLst>
            </a:custGeom>
            <a:gradFill rotWithShape="1">
              <a:gsLst>
                <a:gs pos="0">
                  <a:schemeClr val="folHlink"/>
                </a:gs>
                <a:gs pos="100000">
                  <a:srgbClr val="0066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4107" name="Oval 11">
              <a:extLst>
                <a:ext uri="{FF2B5EF4-FFF2-40B4-BE49-F238E27FC236}">
                  <a16:creationId xmlns:a16="http://schemas.microsoft.com/office/drawing/2014/main" id="{4D97BC9D-8B94-444C-8A78-D363367DF3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9" y="527"/>
              <a:ext cx="181" cy="9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</p:grpSp>
      <p:grpSp>
        <p:nvGrpSpPr>
          <p:cNvPr id="4111" name="Group 15"/>
          <p:cNvGrpSpPr>
            <a:grpSpLocks/>
          </p:cNvGrpSpPr>
          <p:nvPr/>
        </p:nvGrpSpPr>
        <p:grpSpPr bwMode="auto">
          <a:xfrm>
            <a:off x="1908175" y="5516563"/>
            <a:ext cx="906463" cy="533400"/>
            <a:chOff x="1202" y="3475"/>
            <a:chExt cx="571" cy="336"/>
          </a:xfrm>
        </p:grpSpPr>
        <p:sp>
          <p:nvSpPr>
            <p:cNvPr id="2" name="Freeform 13">
              <a:extLst>
                <a:ext uri="{FF2B5EF4-FFF2-40B4-BE49-F238E27FC236}">
                  <a16:creationId xmlns:a16="http://schemas.microsoft.com/office/drawing/2014/main" id="{1A8C6A76-E926-409A-B9C1-CFBE63DD0985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2" y="3475"/>
              <a:ext cx="571" cy="336"/>
            </a:xfrm>
            <a:custGeom>
              <a:avLst/>
              <a:gdLst>
                <a:gd name="T0" fmla="*/ 347 w 571"/>
                <a:gd name="T1" fmla="*/ 116 h 336"/>
                <a:gd name="T2" fmla="*/ 256 w 571"/>
                <a:gd name="T3" fmla="*/ 107 h 336"/>
                <a:gd name="T4" fmla="*/ 210 w 571"/>
                <a:gd name="T5" fmla="*/ 71 h 336"/>
                <a:gd name="T6" fmla="*/ 155 w 571"/>
                <a:gd name="T7" fmla="*/ 52 h 336"/>
                <a:gd name="T8" fmla="*/ 0 w 571"/>
                <a:gd name="T9" fmla="*/ 125 h 336"/>
                <a:gd name="T10" fmla="*/ 18 w 571"/>
                <a:gd name="T11" fmla="*/ 226 h 336"/>
                <a:gd name="T12" fmla="*/ 91 w 571"/>
                <a:gd name="T13" fmla="*/ 281 h 336"/>
                <a:gd name="T14" fmla="*/ 375 w 571"/>
                <a:gd name="T15" fmla="*/ 290 h 336"/>
                <a:gd name="T16" fmla="*/ 448 w 571"/>
                <a:gd name="T17" fmla="*/ 336 h 336"/>
                <a:gd name="T18" fmla="*/ 530 w 571"/>
                <a:gd name="T19" fmla="*/ 327 h 336"/>
                <a:gd name="T20" fmla="*/ 539 w 571"/>
                <a:gd name="T21" fmla="*/ 226 h 336"/>
                <a:gd name="T22" fmla="*/ 521 w 571"/>
                <a:gd name="T23" fmla="*/ 199 h 336"/>
                <a:gd name="T24" fmla="*/ 475 w 571"/>
                <a:gd name="T25" fmla="*/ 153 h 336"/>
                <a:gd name="T26" fmla="*/ 457 w 571"/>
                <a:gd name="T27" fmla="*/ 125 h 336"/>
                <a:gd name="T28" fmla="*/ 347 w 571"/>
                <a:gd name="T29" fmla="*/ 116 h 3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71" h="336">
                  <a:moveTo>
                    <a:pt x="347" y="116"/>
                  </a:moveTo>
                  <a:cubicBezTo>
                    <a:pt x="317" y="113"/>
                    <a:pt x="286" y="114"/>
                    <a:pt x="256" y="107"/>
                  </a:cubicBezTo>
                  <a:cubicBezTo>
                    <a:pt x="232" y="101"/>
                    <a:pt x="229" y="83"/>
                    <a:pt x="210" y="71"/>
                  </a:cubicBezTo>
                  <a:cubicBezTo>
                    <a:pt x="204" y="67"/>
                    <a:pt x="161" y="54"/>
                    <a:pt x="155" y="52"/>
                  </a:cubicBezTo>
                  <a:cubicBezTo>
                    <a:pt x="77" y="0"/>
                    <a:pt x="24" y="54"/>
                    <a:pt x="0" y="125"/>
                  </a:cubicBezTo>
                  <a:cubicBezTo>
                    <a:pt x="1" y="132"/>
                    <a:pt x="5" y="205"/>
                    <a:pt x="18" y="226"/>
                  </a:cubicBezTo>
                  <a:cubicBezTo>
                    <a:pt x="34" y="252"/>
                    <a:pt x="91" y="281"/>
                    <a:pt x="91" y="281"/>
                  </a:cubicBezTo>
                  <a:cubicBezTo>
                    <a:pt x="191" y="276"/>
                    <a:pt x="280" y="260"/>
                    <a:pt x="375" y="290"/>
                  </a:cubicBezTo>
                  <a:cubicBezTo>
                    <a:pt x="402" y="308"/>
                    <a:pt x="417" y="326"/>
                    <a:pt x="448" y="336"/>
                  </a:cubicBezTo>
                  <a:cubicBezTo>
                    <a:pt x="475" y="333"/>
                    <a:pt x="504" y="334"/>
                    <a:pt x="530" y="327"/>
                  </a:cubicBezTo>
                  <a:cubicBezTo>
                    <a:pt x="571" y="316"/>
                    <a:pt x="541" y="234"/>
                    <a:pt x="539" y="226"/>
                  </a:cubicBezTo>
                  <a:cubicBezTo>
                    <a:pt x="536" y="216"/>
                    <a:pt x="528" y="207"/>
                    <a:pt x="521" y="199"/>
                  </a:cubicBezTo>
                  <a:cubicBezTo>
                    <a:pt x="507" y="183"/>
                    <a:pt x="490" y="168"/>
                    <a:pt x="475" y="153"/>
                  </a:cubicBezTo>
                  <a:cubicBezTo>
                    <a:pt x="467" y="145"/>
                    <a:pt x="466" y="132"/>
                    <a:pt x="457" y="125"/>
                  </a:cubicBezTo>
                  <a:cubicBezTo>
                    <a:pt x="435" y="107"/>
                    <a:pt x="347" y="116"/>
                    <a:pt x="347" y="116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00"/>
                </a:gs>
                <a:gs pos="100000">
                  <a:srgbClr val="9FA301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3" name="Oval 14">
              <a:extLst>
                <a:ext uri="{FF2B5EF4-FFF2-40B4-BE49-F238E27FC236}">
                  <a16:creationId xmlns:a16="http://schemas.microsoft.com/office/drawing/2014/main" id="{BC8B7AD1-3D12-496D-8A5F-03511DBCA4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7" y="3566"/>
              <a:ext cx="91" cy="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</p:grpSp>
      <p:sp>
        <p:nvSpPr>
          <p:cNvPr id="4112" name="Freeform 16">
            <a:extLst>
              <a:ext uri="{FF2B5EF4-FFF2-40B4-BE49-F238E27FC236}">
                <a16:creationId xmlns:a16="http://schemas.microsoft.com/office/drawing/2014/main" id="{A84C9300-7C4D-4EBA-B1E6-D692ACF272DA}"/>
              </a:ext>
            </a:extLst>
          </p:cNvPr>
          <p:cNvSpPr>
            <a:spLocks/>
          </p:cNvSpPr>
          <p:nvPr/>
        </p:nvSpPr>
        <p:spPr bwMode="auto">
          <a:xfrm rot="-1004160">
            <a:off x="0" y="5516563"/>
            <a:ext cx="1800225" cy="471487"/>
          </a:xfrm>
          <a:custGeom>
            <a:avLst/>
            <a:gdLst>
              <a:gd name="T0" fmla="*/ 396875 w 1134"/>
              <a:gd name="T1" fmla="*/ 427037 h 297"/>
              <a:gd name="T2" fmla="*/ 33338 w 1134"/>
              <a:gd name="T3" fmla="*/ 339725 h 297"/>
              <a:gd name="T4" fmla="*/ 4763 w 1134"/>
              <a:gd name="T5" fmla="*/ 252412 h 297"/>
              <a:gd name="T6" fmla="*/ 19050 w 1134"/>
              <a:gd name="T7" fmla="*/ 209550 h 297"/>
              <a:gd name="T8" fmla="*/ 150813 w 1134"/>
              <a:gd name="T9" fmla="*/ 63500 h 297"/>
              <a:gd name="T10" fmla="*/ 222250 w 1134"/>
              <a:gd name="T11" fmla="*/ 49212 h 297"/>
              <a:gd name="T12" fmla="*/ 323850 w 1134"/>
              <a:gd name="T13" fmla="*/ 34925 h 297"/>
              <a:gd name="T14" fmla="*/ 557213 w 1134"/>
              <a:gd name="T15" fmla="*/ 136525 h 297"/>
              <a:gd name="T16" fmla="*/ 730250 w 1134"/>
              <a:gd name="T17" fmla="*/ 79375 h 297"/>
              <a:gd name="T18" fmla="*/ 774700 w 1134"/>
              <a:gd name="T19" fmla="*/ 63500 h 297"/>
              <a:gd name="T20" fmla="*/ 817563 w 1134"/>
              <a:gd name="T21" fmla="*/ 49212 h 297"/>
              <a:gd name="T22" fmla="*/ 992188 w 1134"/>
              <a:gd name="T23" fmla="*/ 63500 h 297"/>
              <a:gd name="T24" fmla="*/ 1006475 w 1134"/>
              <a:gd name="T25" fmla="*/ 107950 h 297"/>
              <a:gd name="T26" fmla="*/ 1065213 w 1134"/>
              <a:gd name="T27" fmla="*/ 136525 h 297"/>
              <a:gd name="T28" fmla="*/ 1760538 w 1134"/>
              <a:gd name="T29" fmla="*/ 122237 h 297"/>
              <a:gd name="T30" fmla="*/ 1731963 w 1134"/>
              <a:gd name="T31" fmla="*/ 209550 h 297"/>
              <a:gd name="T32" fmla="*/ 977900 w 1134"/>
              <a:gd name="T33" fmla="*/ 223837 h 297"/>
              <a:gd name="T34" fmla="*/ 933450 w 1134"/>
              <a:gd name="T35" fmla="*/ 238125 h 297"/>
              <a:gd name="T36" fmla="*/ 919163 w 1134"/>
              <a:gd name="T37" fmla="*/ 282575 h 297"/>
              <a:gd name="T38" fmla="*/ 1020763 w 1134"/>
              <a:gd name="T39" fmla="*/ 296862 h 297"/>
              <a:gd name="T40" fmla="*/ 1065213 w 1134"/>
              <a:gd name="T41" fmla="*/ 311150 h 297"/>
              <a:gd name="T42" fmla="*/ 1020763 w 1134"/>
              <a:gd name="T43" fmla="*/ 325437 h 297"/>
              <a:gd name="T44" fmla="*/ 715963 w 1134"/>
              <a:gd name="T45" fmla="*/ 339725 h 297"/>
              <a:gd name="T46" fmla="*/ 469900 w 1134"/>
              <a:gd name="T47" fmla="*/ 398462 h 297"/>
              <a:gd name="T48" fmla="*/ 439738 w 1134"/>
              <a:gd name="T49" fmla="*/ 427037 h 297"/>
              <a:gd name="T50" fmla="*/ 396875 w 1134"/>
              <a:gd name="T51" fmla="*/ 427037 h 297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134" h="297">
                <a:moveTo>
                  <a:pt x="250" y="269"/>
                </a:moveTo>
                <a:cubicBezTo>
                  <a:pt x="120" y="261"/>
                  <a:pt x="97" y="286"/>
                  <a:pt x="21" y="214"/>
                </a:cubicBezTo>
                <a:cubicBezTo>
                  <a:pt x="15" y="196"/>
                  <a:pt x="9" y="177"/>
                  <a:pt x="3" y="159"/>
                </a:cubicBezTo>
                <a:cubicBezTo>
                  <a:pt x="0" y="150"/>
                  <a:pt x="7" y="140"/>
                  <a:pt x="12" y="132"/>
                </a:cubicBezTo>
                <a:cubicBezTo>
                  <a:pt x="32" y="100"/>
                  <a:pt x="70" y="65"/>
                  <a:pt x="95" y="40"/>
                </a:cubicBezTo>
                <a:cubicBezTo>
                  <a:pt x="106" y="29"/>
                  <a:pt x="125" y="33"/>
                  <a:pt x="140" y="31"/>
                </a:cubicBezTo>
                <a:cubicBezTo>
                  <a:pt x="161" y="27"/>
                  <a:pt x="183" y="25"/>
                  <a:pt x="204" y="22"/>
                </a:cubicBezTo>
                <a:cubicBezTo>
                  <a:pt x="350" y="32"/>
                  <a:pt x="319" y="0"/>
                  <a:pt x="351" y="86"/>
                </a:cubicBezTo>
                <a:cubicBezTo>
                  <a:pt x="387" y="74"/>
                  <a:pt x="424" y="62"/>
                  <a:pt x="460" y="50"/>
                </a:cubicBezTo>
                <a:cubicBezTo>
                  <a:pt x="469" y="47"/>
                  <a:pt x="479" y="43"/>
                  <a:pt x="488" y="40"/>
                </a:cubicBezTo>
                <a:cubicBezTo>
                  <a:pt x="497" y="37"/>
                  <a:pt x="515" y="31"/>
                  <a:pt x="515" y="31"/>
                </a:cubicBezTo>
                <a:cubicBezTo>
                  <a:pt x="552" y="34"/>
                  <a:pt x="590" y="29"/>
                  <a:pt x="625" y="40"/>
                </a:cubicBezTo>
                <a:cubicBezTo>
                  <a:pt x="634" y="43"/>
                  <a:pt x="627" y="61"/>
                  <a:pt x="634" y="68"/>
                </a:cubicBezTo>
                <a:cubicBezTo>
                  <a:pt x="644" y="78"/>
                  <a:pt x="659" y="80"/>
                  <a:pt x="671" y="86"/>
                </a:cubicBezTo>
                <a:cubicBezTo>
                  <a:pt x="963" y="62"/>
                  <a:pt x="817" y="65"/>
                  <a:pt x="1109" y="77"/>
                </a:cubicBezTo>
                <a:cubicBezTo>
                  <a:pt x="1133" y="100"/>
                  <a:pt x="1134" y="130"/>
                  <a:pt x="1091" y="132"/>
                </a:cubicBezTo>
                <a:cubicBezTo>
                  <a:pt x="933" y="138"/>
                  <a:pt x="774" y="138"/>
                  <a:pt x="616" y="141"/>
                </a:cubicBezTo>
                <a:cubicBezTo>
                  <a:pt x="607" y="144"/>
                  <a:pt x="595" y="143"/>
                  <a:pt x="588" y="150"/>
                </a:cubicBezTo>
                <a:cubicBezTo>
                  <a:pt x="581" y="157"/>
                  <a:pt x="571" y="173"/>
                  <a:pt x="579" y="178"/>
                </a:cubicBezTo>
                <a:cubicBezTo>
                  <a:pt x="597" y="190"/>
                  <a:pt x="622" y="184"/>
                  <a:pt x="643" y="187"/>
                </a:cubicBezTo>
                <a:cubicBezTo>
                  <a:pt x="652" y="190"/>
                  <a:pt x="671" y="186"/>
                  <a:pt x="671" y="196"/>
                </a:cubicBezTo>
                <a:cubicBezTo>
                  <a:pt x="671" y="206"/>
                  <a:pt x="653" y="204"/>
                  <a:pt x="643" y="205"/>
                </a:cubicBezTo>
                <a:cubicBezTo>
                  <a:pt x="579" y="210"/>
                  <a:pt x="515" y="211"/>
                  <a:pt x="451" y="214"/>
                </a:cubicBezTo>
                <a:cubicBezTo>
                  <a:pt x="478" y="297"/>
                  <a:pt x="465" y="226"/>
                  <a:pt x="296" y="251"/>
                </a:cubicBezTo>
                <a:cubicBezTo>
                  <a:pt x="287" y="252"/>
                  <a:pt x="285" y="266"/>
                  <a:pt x="277" y="269"/>
                </a:cubicBezTo>
                <a:cubicBezTo>
                  <a:pt x="269" y="272"/>
                  <a:pt x="259" y="269"/>
                  <a:pt x="250" y="269"/>
                </a:cubicBezTo>
                <a:close/>
              </a:path>
            </a:pathLst>
          </a:custGeom>
          <a:gradFill rotWithShape="1">
            <a:gsLst>
              <a:gs pos="0">
                <a:schemeClr val="folHlink"/>
              </a:gs>
              <a:gs pos="100000">
                <a:schemeClr val="bg1"/>
              </a:gs>
            </a:gsLst>
            <a:lin ang="189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GB"/>
          </a:p>
        </p:txBody>
      </p:sp>
      <p:grpSp>
        <p:nvGrpSpPr>
          <p:cNvPr id="4116" name="Group 20"/>
          <p:cNvGrpSpPr>
            <a:grpSpLocks/>
          </p:cNvGrpSpPr>
          <p:nvPr/>
        </p:nvGrpSpPr>
        <p:grpSpPr bwMode="auto">
          <a:xfrm>
            <a:off x="4284663" y="6138863"/>
            <a:ext cx="296862" cy="1436687"/>
            <a:chOff x="2653" y="3203"/>
            <a:chExt cx="187" cy="905"/>
          </a:xfrm>
        </p:grpSpPr>
        <p:sp>
          <p:nvSpPr>
            <p:cNvPr id="4114" name="Freeform 18">
              <a:extLst>
                <a:ext uri="{FF2B5EF4-FFF2-40B4-BE49-F238E27FC236}">
                  <a16:creationId xmlns:a16="http://schemas.microsoft.com/office/drawing/2014/main" id="{213C13B7-EF09-4D56-ABB9-451EAB59402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3" y="3203"/>
              <a:ext cx="187" cy="905"/>
            </a:xfrm>
            <a:custGeom>
              <a:avLst/>
              <a:gdLst>
                <a:gd name="T0" fmla="*/ 117 w 125"/>
                <a:gd name="T1" fmla="*/ 0 h 567"/>
                <a:gd name="T2" fmla="*/ 48 w 125"/>
                <a:gd name="T3" fmla="*/ 423 h 567"/>
                <a:gd name="T4" fmla="*/ 7 w 125"/>
                <a:gd name="T5" fmla="*/ 583 h 567"/>
                <a:gd name="T6" fmla="*/ 117 w 125"/>
                <a:gd name="T7" fmla="*/ 905 h 567"/>
                <a:gd name="T8" fmla="*/ 171 w 125"/>
                <a:gd name="T9" fmla="*/ 817 h 567"/>
                <a:gd name="T10" fmla="*/ 117 w 125"/>
                <a:gd name="T11" fmla="*/ 0 h 5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5" h="567">
                  <a:moveTo>
                    <a:pt x="78" y="0"/>
                  </a:moveTo>
                  <a:cubicBezTo>
                    <a:pt x="70" y="91"/>
                    <a:pt x="54" y="177"/>
                    <a:pt x="32" y="265"/>
                  </a:cubicBezTo>
                  <a:cubicBezTo>
                    <a:pt x="24" y="299"/>
                    <a:pt x="5" y="365"/>
                    <a:pt x="5" y="365"/>
                  </a:cubicBezTo>
                  <a:cubicBezTo>
                    <a:pt x="11" y="432"/>
                    <a:pt x="0" y="539"/>
                    <a:pt x="78" y="567"/>
                  </a:cubicBezTo>
                  <a:cubicBezTo>
                    <a:pt x="85" y="546"/>
                    <a:pt x="113" y="534"/>
                    <a:pt x="114" y="512"/>
                  </a:cubicBezTo>
                  <a:cubicBezTo>
                    <a:pt x="125" y="347"/>
                    <a:pt x="88" y="166"/>
                    <a:pt x="78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4115" name="Oval 19">
              <a:extLst>
                <a:ext uri="{FF2B5EF4-FFF2-40B4-BE49-F238E27FC236}">
                  <a16:creationId xmlns:a16="http://schemas.microsoft.com/office/drawing/2014/main" id="{8672BE68-4F3A-4790-8577-F0E88661D6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9" y="3793"/>
              <a:ext cx="90" cy="18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</p:grpSp>
      <p:sp>
        <p:nvSpPr>
          <p:cNvPr id="4117" name="Freeform 21">
            <a:extLst>
              <a:ext uri="{FF2B5EF4-FFF2-40B4-BE49-F238E27FC236}">
                <a16:creationId xmlns:a16="http://schemas.microsoft.com/office/drawing/2014/main" id="{F7FF013D-E206-4F78-826F-3D339C54BEB6}"/>
              </a:ext>
            </a:extLst>
          </p:cNvPr>
          <p:cNvSpPr>
            <a:spLocks/>
          </p:cNvSpPr>
          <p:nvPr/>
        </p:nvSpPr>
        <p:spPr bwMode="auto">
          <a:xfrm>
            <a:off x="3132138" y="5805488"/>
            <a:ext cx="377825" cy="406400"/>
          </a:xfrm>
          <a:custGeom>
            <a:avLst/>
            <a:gdLst>
              <a:gd name="T0" fmla="*/ 73025 w 238"/>
              <a:gd name="T1" fmla="*/ 0 h 256"/>
              <a:gd name="T2" fmla="*/ 87313 w 238"/>
              <a:gd name="T3" fmla="*/ 146050 h 256"/>
              <a:gd name="T4" fmla="*/ 377825 w 238"/>
              <a:gd name="T5" fmla="*/ 349250 h 256"/>
              <a:gd name="T6" fmla="*/ 160338 w 238"/>
              <a:gd name="T7" fmla="*/ 406400 h 256"/>
              <a:gd name="T8" fmla="*/ 87313 w 238"/>
              <a:gd name="T9" fmla="*/ 392113 h 256"/>
              <a:gd name="T10" fmla="*/ 0 w 238"/>
              <a:gd name="T11" fmla="*/ 261938 h 256"/>
              <a:gd name="T12" fmla="*/ 14288 w 238"/>
              <a:gd name="T13" fmla="*/ 160338 h 256"/>
              <a:gd name="T14" fmla="*/ 44450 w 238"/>
              <a:gd name="T15" fmla="*/ 131763 h 256"/>
              <a:gd name="T16" fmla="*/ 73025 w 238"/>
              <a:gd name="T17" fmla="*/ 0 h 25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8" h="256">
                <a:moveTo>
                  <a:pt x="46" y="0"/>
                </a:moveTo>
                <a:cubicBezTo>
                  <a:pt x="49" y="31"/>
                  <a:pt x="49" y="62"/>
                  <a:pt x="55" y="92"/>
                </a:cubicBezTo>
                <a:cubicBezTo>
                  <a:pt x="73" y="187"/>
                  <a:pt x="153" y="210"/>
                  <a:pt x="238" y="220"/>
                </a:cubicBezTo>
                <a:cubicBezTo>
                  <a:pt x="188" y="236"/>
                  <a:pt x="152" y="248"/>
                  <a:pt x="101" y="256"/>
                </a:cubicBezTo>
                <a:cubicBezTo>
                  <a:pt x="86" y="253"/>
                  <a:pt x="69" y="254"/>
                  <a:pt x="55" y="247"/>
                </a:cubicBezTo>
                <a:cubicBezTo>
                  <a:pt x="26" y="233"/>
                  <a:pt x="17" y="190"/>
                  <a:pt x="0" y="165"/>
                </a:cubicBezTo>
                <a:cubicBezTo>
                  <a:pt x="3" y="144"/>
                  <a:pt x="2" y="121"/>
                  <a:pt x="9" y="101"/>
                </a:cubicBezTo>
                <a:cubicBezTo>
                  <a:pt x="12" y="93"/>
                  <a:pt x="24" y="91"/>
                  <a:pt x="28" y="83"/>
                </a:cubicBezTo>
                <a:cubicBezTo>
                  <a:pt x="49" y="42"/>
                  <a:pt x="46" y="36"/>
                  <a:pt x="46" y="0"/>
                </a:cubicBez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118" name="Freeform 22">
            <a:extLst>
              <a:ext uri="{FF2B5EF4-FFF2-40B4-BE49-F238E27FC236}">
                <a16:creationId xmlns:a16="http://schemas.microsoft.com/office/drawing/2014/main" id="{30DB688F-AD92-43A6-8C01-52B6ECEE9ECC}"/>
              </a:ext>
            </a:extLst>
          </p:cNvPr>
          <p:cNvSpPr>
            <a:spLocks/>
          </p:cNvSpPr>
          <p:nvPr/>
        </p:nvSpPr>
        <p:spPr bwMode="auto">
          <a:xfrm>
            <a:off x="3708400" y="6165850"/>
            <a:ext cx="450850" cy="450850"/>
          </a:xfrm>
          <a:custGeom>
            <a:avLst/>
            <a:gdLst>
              <a:gd name="T0" fmla="*/ 58738 w 284"/>
              <a:gd name="T1" fmla="*/ 68263 h 284"/>
              <a:gd name="T2" fmla="*/ 103188 w 284"/>
              <a:gd name="T3" fmla="*/ 184150 h 284"/>
              <a:gd name="T4" fmla="*/ 190500 w 284"/>
              <a:gd name="T5" fmla="*/ 212725 h 284"/>
              <a:gd name="T6" fmla="*/ 450850 w 284"/>
              <a:gd name="T7" fmla="*/ 198438 h 284"/>
              <a:gd name="T8" fmla="*/ 233363 w 284"/>
              <a:gd name="T9" fmla="*/ 444500 h 284"/>
              <a:gd name="T10" fmla="*/ 88900 w 284"/>
              <a:gd name="T11" fmla="*/ 415925 h 284"/>
              <a:gd name="T12" fmla="*/ 73025 w 284"/>
              <a:gd name="T13" fmla="*/ 373063 h 284"/>
              <a:gd name="T14" fmla="*/ 44450 w 284"/>
              <a:gd name="T15" fmla="*/ 342900 h 284"/>
              <a:gd name="T16" fmla="*/ 30163 w 284"/>
              <a:gd name="T17" fmla="*/ 285750 h 284"/>
              <a:gd name="T18" fmla="*/ 1588 w 284"/>
              <a:gd name="T19" fmla="*/ 198438 h 284"/>
              <a:gd name="T20" fmla="*/ 15875 w 284"/>
              <a:gd name="T21" fmla="*/ 96838 h 284"/>
              <a:gd name="T22" fmla="*/ 58738 w 284"/>
              <a:gd name="T23" fmla="*/ 68263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4" h="284">
                <a:moveTo>
                  <a:pt x="37" y="43"/>
                </a:moveTo>
                <a:cubicBezTo>
                  <a:pt x="42" y="72"/>
                  <a:pt x="35" y="101"/>
                  <a:pt x="65" y="116"/>
                </a:cubicBezTo>
                <a:cubicBezTo>
                  <a:pt x="82" y="124"/>
                  <a:pt x="120" y="134"/>
                  <a:pt x="120" y="134"/>
                </a:cubicBezTo>
                <a:cubicBezTo>
                  <a:pt x="175" y="131"/>
                  <a:pt x="284" y="125"/>
                  <a:pt x="284" y="125"/>
                </a:cubicBezTo>
                <a:cubicBezTo>
                  <a:pt x="223" y="165"/>
                  <a:pt x="214" y="258"/>
                  <a:pt x="147" y="280"/>
                </a:cubicBezTo>
                <a:cubicBezTo>
                  <a:pt x="116" y="276"/>
                  <a:pt x="78" y="284"/>
                  <a:pt x="56" y="262"/>
                </a:cubicBezTo>
                <a:cubicBezTo>
                  <a:pt x="49" y="255"/>
                  <a:pt x="51" y="243"/>
                  <a:pt x="46" y="235"/>
                </a:cubicBezTo>
                <a:cubicBezTo>
                  <a:pt x="41" y="228"/>
                  <a:pt x="34" y="222"/>
                  <a:pt x="28" y="216"/>
                </a:cubicBezTo>
                <a:cubicBezTo>
                  <a:pt x="25" y="204"/>
                  <a:pt x="23" y="192"/>
                  <a:pt x="19" y="180"/>
                </a:cubicBezTo>
                <a:cubicBezTo>
                  <a:pt x="14" y="162"/>
                  <a:pt x="1" y="125"/>
                  <a:pt x="1" y="125"/>
                </a:cubicBezTo>
                <a:cubicBezTo>
                  <a:pt x="4" y="104"/>
                  <a:pt x="0" y="80"/>
                  <a:pt x="10" y="61"/>
                </a:cubicBezTo>
                <a:cubicBezTo>
                  <a:pt x="40" y="0"/>
                  <a:pt x="37" y="77"/>
                  <a:pt x="37" y="43"/>
                </a:cubicBez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189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GB"/>
          </a:p>
        </p:txBody>
      </p:sp>
      <p:pic>
        <p:nvPicPr>
          <p:cNvPr id="4119" name="Picture 23" descr="bottyburp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620713"/>
            <a:ext cx="4103687" cy="246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34" name="Group 38"/>
          <p:cNvGrpSpPr>
            <a:grpSpLocks/>
          </p:cNvGrpSpPr>
          <p:nvPr/>
        </p:nvGrpSpPr>
        <p:grpSpPr bwMode="auto">
          <a:xfrm>
            <a:off x="179388" y="5373688"/>
            <a:ext cx="2105025" cy="1333500"/>
            <a:chOff x="249" y="1366"/>
            <a:chExt cx="1326" cy="840"/>
          </a:xfrm>
        </p:grpSpPr>
        <p:grpSp>
          <p:nvGrpSpPr>
            <p:cNvPr id="6168" name="Group 34"/>
            <p:cNvGrpSpPr>
              <a:grpSpLocks/>
            </p:cNvGrpSpPr>
            <p:nvPr/>
          </p:nvGrpSpPr>
          <p:grpSpPr bwMode="auto">
            <a:xfrm>
              <a:off x="249" y="1366"/>
              <a:ext cx="1326" cy="840"/>
              <a:chOff x="249" y="1366"/>
              <a:chExt cx="1326" cy="840"/>
            </a:xfrm>
          </p:grpSpPr>
          <p:sp>
            <p:nvSpPr>
              <p:cNvPr id="4120" name="Freeform 24">
                <a:extLst>
                  <a:ext uri="{FF2B5EF4-FFF2-40B4-BE49-F238E27FC236}">
                    <a16:creationId xmlns:a16="http://schemas.microsoft.com/office/drawing/2014/main" id="{AC7734D6-F27C-4FFE-A08F-548B128A6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" y="1525"/>
                <a:ext cx="1280" cy="681"/>
              </a:xfrm>
              <a:custGeom>
                <a:avLst/>
                <a:gdLst>
                  <a:gd name="T0" fmla="*/ 256 w 1280"/>
                  <a:gd name="T1" fmla="*/ 138 h 681"/>
                  <a:gd name="T2" fmla="*/ 522 w 1280"/>
                  <a:gd name="T3" fmla="*/ 38 h 681"/>
                  <a:gd name="T4" fmla="*/ 1116 w 1280"/>
                  <a:gd name="T5" fmla="*/ 83 h 681"/>
                  <a:gd name="T6" fmla="*/ 1235 w 1280"/>
                  <a:gd name="T7" fmla="*/ 175 h 681"/>
                  <a:gd name="T8" fmla="*/ 1280 w 1280"/>
                  <a:gd name="T9" fmla="*/ 248 h 681"/>
                  <a:gd name="T10" fmla="*/ 1271 w 1280"/>
                  <a:gd name="T11" fmla="*/ 285 h 681"/>
                  <a:gd name="T12" fmla="*/ 1244 w 1280"/>
                  <a:gd name="T13" fmla="*/ 294 h 681"/>
                  <a:gd name="T14" fmla="*/ 1189 w 1280"/>
                  <a:gd name="T15" fmla="*/ 349 h 681"/>
                  <a:gd name="T16" fmla="*/ 1088 w 1280"/>
                  <a:gd name="T17" fmla="*/ 458 h 681"/>
                  <a:gd name="T18" fmla="*/ 1015 w 1280"/>
                  <a:gd name="T19" fmla="*/ 559 h 681"/>
                  <a:gd name="T20" fmla="*/ 924 w 1280"/>
                  <a:gd name="T21" fmla="*/ 669 h 681"/>
                  <a:gd name="T22" fmla="*/ 659 w 1280"/>
                  <a:gd name="T23" fmla="*/ 614 h 681"/>
                  <a:gd name="T24" fmla="*/ 147 w 1280"/>
                  <a:gd name="T25" fmla="*/ 623 h 681"/>
                  <a:gd name="T26" fmla="*/ 92 w 1280"/>
                  <a:gd name="T27" fmla="*/ 641 h 681"/>
                  <a:gd name="T28" fmla="*/ 19 w 1280"/>
                  <a:gd name="T29" fmla="*/ 632 h 681"/>
                  <a:gd name="T30" fmla="*/ 0 w 1280"/>
                  <a:gd name="T31" fmla="*/ 559 h 681"/>
                  <a:gd name="T32" fmla="*/ 37 w 1280"/>
                  <a:gd name="T33" fmla="*/ 422 h 681"/>
                  <a:gd name="T34" fmla="*/ 101 w 1280"/>
                  <a:gd name="T35" fmla="*/ 358 h 681"/>
                  <a:gd name="T36" fmla="*/ 165 w 1280"/>
                  <a:gd name="T37" fmla="*/ 294 h 681"/>
                  <a:gd name="T38" fmla="*/ 183 w 1280"/>
                  <a:gd name="T39" fmla="*/ 239 h 681"/>
                  <a:gd name="T40" fmla="*/ 192 w 1280"/>
                  <a:gd name="T41" fmla="*/ 175 h 681"/>
                  <a:gd name="T42" fmla="*/ 220 w 1280"/>
                  <a:gd name="T43" fmla="*/ 166 h 681"/>
                  <a:gd name="T44" fmla="*/ 256 w 1280"/>
                  <a:gd name="T45" fmla="*/ 138 h 681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280" h="681">
                    <a:moveTo>
                      <a:pt x="256" y="138"/>
                    </a:moveTo>
                    <a:cubicBezTo>
                      <a:pt x="340" y="59"/>
                      <a:pt x="411" y="51"/>
                      <a:pt x="522" y="38"/>
                    </a:cubicBezTo>
                    <a:cubicBezTo>
                      <a:pt x="1242" y="51"/>
                      <a:pt x="858" y="0"/>
                      <a:pt x="1116" y="83"/>
                    </a:cubicBezTo>
                    <a:cubicBezTo>
                      <a:pt x="1147" y="116"/>
                      <a:pt x="1196" y="150"/>
                      <a:pt x="1235" y="175"/>
                    </a:cubicBezTo>
                    <a:cubicBezTo>
                      <a:pt x="1253" y="202"/>
                      <a:pt x="1270" y="218"/>
                      <a:pt x="1280" y="248"/>
                    </a:cubicBezTo>
                    <a:cubicBezTo>
                      <a:pt x="1277" y="260"/>
                      <a:pt x="1279" y="275"/>
                      <a:pt x="1271" y="285"/>
                    </a:cubicBezTo>
                    <a:cubicBezTo>
                      <a:pt x="1265" y="292"/>
                      <a:pt x="1251" y="288"/>
                      <a:pt x="1244" y="294"/>
                    </a:cubicBezTo>
                    <a:cubicBezTo>
                      <a:pt x="1224" y="310"/>
                      <a:pt x="1207" y="331"/>
                      <a:pt x="1189" y="349"/>
                    </a:cubicBezTo>
                    <a:cubicBezTo>
                      <a:pt x="1154" y="384"/>
                      <a:pt x="1118" y="418"/>
                      <a:pt x="1088" y="458"/>
                    </a:cubicBezTo>
                    <a:cubicBezTo>
                      <a:pt x="1061" y="493"/>
                      <a:pt x="1046" y="529"/>
                      <a:pt x="1015" y="559"/>
                    </a:cubicBezTo>
                    <a:cubicBezTo>
                      <a:pt x="1000" y="605"/>
                      <a:pt x="964" y="641"/>
                      <a:pt x="924" y="669"/>
                    </a:cubicBezTo>
                    <a:cubicBezTo>
                      <a:pt x="829" y="660"/>
                      <a:pt x="749" y="637"/>
                      <a:pt x="659" y="614"/>
                    </a:cubicBezTo>
                    <a:cubicBezTo>
                      <a:pt x="488" y="617"/>
                      <a:pt x="317" y="615"/>
                      <a:pt x="147" y="623"/>
                    </a:cubicBezTo>
                    <a:cubicBezTo>
                      <a:pt x="128" y="624"/>
                      <a:pt x="92" y="641"/>
                      <a:pt x="92" y="641"/>
                    </a:cubicBezTo>
                    <a:cubicBezTo>
                      <a:pt x="52" y="681"/>
                      <a:pt x="50" y="679"/>
                      <a:pt x="19" y="632"/>
                    </a:cubicBezTo>
                    <a:cubicBezTo>
                      <a:pt x="14" y="607"/>
                      <a:pt x="0" y="584"/>
                      <a:pt x="0" y="559"/>
                    </a:cubicBezTo>
                    <a:cubicBezTo>
                      <a:pt x="0" y="515"/>
                      <a:pt x="9" y="458"/>
                      <a:pt x="37" y="422"/>
                    </a:cubicBezTo>
                    <a:cubicBezTo>
                      <a:pt x="52" y="403"/>
                      <a:pt x="93" y="371"/>
                      <a:pt x="101" y="358"/>
                    </a:cubicBezTo>
                    <a:cubicBezTo>
                      <a:pt x="121" y="328"/>
                      <a:pt x="135" y="314"/>
                      <a:pt x="165" y="294"/>
                    </a:cubicBezTo>
                    <a:cubicBezTo>
                      <a:pt x="171" y="276"/>
                      <a:pt x="180" y="258"/>
                      <a:pt x="183" y="239"/>
                    </a:cubicBezTo>
                    <a:cubicBezTo>
                      <a:pt x="186" y="218"/>
                      <a:pt x="182" y="194"/>
                      <a:pt x="192" y="175"/>
                    </a:cubicBezTo>
                    <a:cubicBezTo>
                      <a:pt x="196" y="166"/>
                      <a:pt x="211" y="169"/>
                      <a:pt x="220" y="166"/>
                    </a:cubicBezTo>
                    <a:cubicBezTo>
                      <a:pt x="243" y="142"/>
                      <a:pt x="230" y="151"/>
                      <a:pt x="256" y="138"/>
                    </a:cubicBez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7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1" name="Freeform 25">
                <a:extLst>
                  <a:ext uri="{FF2B5EF4-FFF2-40B4-BE49-F238E27FC236}">
                    <a16:creationId xmlns:a16="http://schemas.microsoft.com/office/drawing/2014/main" id="{584AA1B7-964A-4528-AD93-5BAE026320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" y="1480"/>
                <a:ext cx="1280" cy="681"/>
              </a:xfrm>
              <a:custGeom>
                <a:avLst/>
                <a:gdLst>
                  <a:gd name="T0" fmla="*/ 256 w 1280"/>
                  <a:gd name="T1" fmla="*/ 138 h 681"/>
                  <a:gd name="T2" fmla="*/ 522 w 1280"/>
                  <a:gd name="T3" fmla="*/ 38 h 681"/>
                  <a:gd name="T4" fmla="*/ 1116 w 1280"/>
                  <a:gd name="T5" fmla="*/ 83 h 681"/>
                  <a:gd name="T6" fmla="*/ 1235 w 1280"/>
                  <a:gd name="T7" fmla="*/ 175 h 681"/>
                  <a:gd name="T8" fmla="*/ 1280 w 1280"/>
                  <a:gd name="T9" fmla="*/ 248 h 681"/>
                  <a:gd name="T10" fmla="*/ 1271 w 1280"/>
                  <a:gd name="T11" fmla="*/ 285 h 681"/>
                  <a:gd name="T12" fmla="*/ 1244 w 1280"/>
                  <a:gd name="T13" fmla="*/ 294 h 681"/>
                  <a:gd name="T14" fmla="*/ 1189 w 1280"/>
                  <a:gd name="T15" fmla="*/ 349 h 681"/>
                  <a:gd name="T16" fmla="*/ 1088 w 1280"/>
                  <a:gd name="T17" fmla="*/ 458 h 681"/>
                  <a:gd name="T18" fmla="*/ 1015 w 1280"/>
                  <a:gd name="T19" fmla="*/ 559 h 681"/>
                  <a:gd name="T20" fmla="*/ 924 w 1280"/>
                  <a:gd name="T21" fmla="*/ 669 h 681"/>
                  <a:gd name="T22" fmla="*/ 659 w 1280"/>
                  <a:gd name="T23" fmla="*/ 614 h 681"/>
                  <a:gd name="T24" fmla="*/ 147 w 1280"/>
                  <a:gd name="T25" fmla="*/ 623 h 681"/>
                  <a:gd name="T26" fmla="*/ 92 w 1280"/>
                  <a:gd name="T27" fmla="*/ 641 h 681"/>
                  <a:gd name="T28" fmla="*/ 19 w 1280"/>
                  <a:gd name="T29" fmla="*/ 632 h 681"/>
                  <a:gd name="T30" fmla="*/ 0 w 1280"/>
                  <a:gd name="T31" fmla="*/ 559 h 681"/>
                  <a:gd name="T32" fmla="*/ 37 w 1280"/>
                  <a:gd name="T33" fmla="*/ 422 h 681"/>
                  <a:gd name="T34" fmla="*/ 101 w 1280"/>
                  <a:gd name="T35" fmla="*/ 358 h 681"/>
                  <a:gd name="T36" fmla="*/ 165 w 1280"/>
                  <a:gd name="T37" fmla="*/ 294 h 681"/>
                  <a:gd name="T38" fmla="*/ 183 w 1280"/>
                  <a:gd name="T39" fmla="*/ 239 h 681"/>
                  <a:gd name="T40" fmla="*/ 192 w 1280"/>
                  <a:gd name="T41" fmla="*/ 175 h 681"/>
                  <a:gd name="T42" fmla="*/ 220 w 1280"/>
                  <a:gd name="T43" fmla="*/ 166 h 681"/>
                  <a:gd name="T44" fmla="*/ 256 w 1280"/>
                  <a:gd name="T45" fmla="*/ 138 h 681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280" h="681">
                    <a:moveTo>
                      <a:pt x="256" y="138"/>
                    </a:moveTo>
                    <a:cubicBezTo>
                      <a:pt x="340" y="59"/>
                      <a:pt x="411" y="51"/>
                      <a:pt x="522" y="38"/>
                    </a:cubicBezTo>
                    <a:cubicBezTo>
                      <a:pt x="1242" y="51"/>
                      <a:pt x="858" y="0"/>
                      <a:pt x="1116" y="83"/>
                    </a:cubicBezTo>
                    <a:cubicBezTo>
                      <a:pt x="1147" y="116"/>
                      <a:pt x="1196" y="150"/>
                      <a:pt x="1235" y="175"/>
                    </a:cubicBezTo>
                    <a:cubicBezTo>
                      <a:pt x="1253" y="202"/>
                      <a:pt x="1270" y="218"/>
                      <a:pt x="1280" y="248"/>
                    </a:cubicBezTo>
                    <a:cubicBezTo>
                      <a:pt x="1277" y="260"/>
                      <a:pt x="1279" y="275"/>
                      <a:pt x="1271" y="285"/>
                    </a:cubicBezTo>
                    <a:cubicBezTo>
                      <a:pt x="1265" y="292"/>
                      <a:pt x="1251" y="288"/>
                      <a:pt x="1244" y="294"/>
                    </a:cubicBezTo>
                    <a:cubicBezTo>
                      <a:pt x="1224" y="310"/>
                      <a:pt x="1207" y="331"/>
                      <a:pt x="1189" y="349"/>
                    </a:cubicBezTo>
                    <a:cubicBezTo>
                      <a:pt x="1154" y="384"/>
                      <a:pt x="1118" y="418"/>
                      <a:pt x="1088" y="458"/>
                    </a:cubicBezTo>
                    <a:cubicBezTo>
                      <a:pt x="1061" y="493"/>
                      <a:pt x="1046" y="529"/>
                      <a:pt x="1015" y="559"/>
                    </a:cubicBezTo>
                    <a:cubicBezTo>
                      <a:pt x="1000" y="605"/>
                      <a:pt x="964" y="641"/>
                      <a:pt x="924" y="669"/>
                    </a:cubicBezTo>
                    <a:cubicBezTo>
                      <a:pt x="829" y="660"/>
                      <a:pt x="749" y="637"/>
                      <a:pt x="659" y="614"/>
                    </a:cubicBezTo>
                    <a:cubicBezTo>
                      <a:pt x="488" y="617"/>
                      <a:pt x="317" y="615"/>
                      <a:pt x="147" y="623"/>
                    </a:cubicBezTo>
                    <a:cubicBezTo>
                      <a:pt x="128" y="624"/>
                      <a:pt x="92" y="641"/>
                      <a:pt x="92" y="641"/>
                    </a:cubicBezTo>
                    <a:cubicBezTo>
                      <a:pt x="52" y="681"/>
                      <a:pt x="50" y="679"/>
                      <a:pt x="19" y="632"/>
                    </a:cubicBezTo>
                    <a:cubicBezTo>
                      <a:pt x="14" y="607"/>
                      <a:pt x="0" y="584"/>
                      <a:pt x="0" y="559"/>
                    </a:cubicBezTo>
                    <a:cubicBezTo>
                      <a:pt x="0" y="515"/>
                      <a:pt x="9" y="458"/>
                      <a:pt x="37" y="422"/>
                    </a:cubicBezTo>
                    <a:cubicBezTo>
                      <a:pt x="52" y="403"/>
                      <a:pt x="93" y="371"/>
                      <a:pt x="101" y="358"/>
                    </a:cubicBezTo>
                    <a:cubicBezTo>
                      <a:pt x="121" y="328"/>
                      <a:pt x="135" y="314"/>
                      <a:pt x="165" y="294"/>
                    </a:cubicBezTo>
                    <a:cubicBezTo>
                      <a:pt x="171" y="276"/>
                      <a:pt x="180" y="258"/>
                      <a:pt x="183" y="239"/>
                    </a:cubicBezTo>
                    <a:cubicBezTo>
                      <a:pt x="186" y="218"/>
                      <a:pt x="182" y="194"/>
                      <a:pt x="192" y="175"/>
                    </a:cubicBezTo>
                    <a:cubicBezTo>
                      <a:pt x="196" y="166"/>
                      <a:pt x="211" y="169"/>
                      <a:pt x="220" y="166"/>
                    </a:cubicBezTo>
                    <a:cubicBezTo>
                      <a:pt x="243" y="142"/>
                      <a:pt x="230" y="151"/>
                      <a:pt x="256" y="138"/>
                    </a:cubicBezTo>
                    <a:close/>
                  </a:path>
                </a:pathLst>
              </a:custGeom>
              <a:solidFill>
                <a:srgbClr val="FDB487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7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2" name="Freeform 26">
                <a:extLst>
                  <a:ext uri="{FF2B5EF4-FFF2-40B4-BE49-F238E27FC236}">
                    <a16:creationId xmlns:a16="http://schemas.microsoft.com/office/drawing/2014/main" id="{8F6FB589-C5F5-4A64-9456-1931ED28DF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" y="1366"/>
                <a:ext cx="227" cy="204"/>
              </a:xfrm>
              <a:custGeom>
                <a:avLst/>
                <a:gdLst>
                  <a:gd name="T0" fmla="*/ 227 w 181"/>
                  <a:gd name="T1" fmla="*/ 204 h 204"/>
                  <a:gd name="T2" fmla="*/ 171 w 181"/>
                  <a:gd name="T3" fmla="*/ 23 h 204"/>
                  <a:gd name="T4" fmla="*/ 0 w 181"/>
                  <a:gd name="T5" fmla="*/ 68 h 20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81" h="204">
                    <a:moveTo>
                      <a:pt x="181" y="204"/>
                    </a:moveTo>
                    <a:cubicBezTo>
                      <a:pt x="173" y="125"/>
                      <a:pt x="166" y="46"/>
                      <a:pt x="136" y="23"/>
                    </a:cubicBezTo>
                    <a:cubicBezTo>
                      <a:pt x="106" y="0"/>
                      <a:pt x="30" y="61"/>
                      <a:pt x="0" y="6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7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3" name="Freeform 27">
                <a:extLst>
                  <a:ext uri="{FF2B5EF4-FFF2-40B4-BE49-F238E27FC236}">
                    <a16:creationId xmlns:a16="http://schemas.microsoft.com/office/drawing/2014/main" id="{FFEA6EDA-DFC2-4982-A704-57338582DC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" y="1752"/>
                <a:ext cx="90" cy="113"/>
              </a:xfrm>
              <a:custGeom>
                <a:avLst/>
                <a:gdLst>
                  <a:gd name="T0" fmla="*/ 90 w 181"/>
                  <a:gd name="T1" fmla="*/ 113 h 204"/>
                  <a:gd name="T2" fmla="*/ 68 w 181"/>
                  <a:gd name="T3" fmla="*/ 13 h 204"/>
                  <a:gd name="T4" fmla="*/ 0 w 181"/>
                  <a:gd name="T5" fmla="*/ 38 h 20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81" h="204">
                    <a:moveTo>
                      <a:pt x="181" y="204"/>
                    </a:moveTo>
                    <a:cubicBezTo>
                      <a:pt x="173" y="125"/>
                      <a:pt x="166" y="46"/>
                      <a:pt x="136" y="23"/>
                    </a:cubicBezTo>
                    <a:cubicBezTo>
                      <a:pt x="106" y="0"/>
                      <a:pt x="30" y="61"/>
                      <a:pt x="0" y="6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7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6" name="Freeform 30">
                <a:extLst>
                  <a:ext uri="{FF2B5EF4-FFF2-40B4-BE49-F238E27FC236}">
                    <a16:creationId xmlns:a16="http://schemas.microsoft.com/office/drawing/2014/main" id="{F52A2D89-78D9-4FDD-BC97-D9886BC260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9" y="1480"/>
                <a:ext cx="140" cy="158"/>
              </a:xfrm>
              <a:custGeom>
                <a:avLst/>
                <a:gdLst>
                  <a:gd name="T0" fmla="*/ 140 w 181"/>
                  <a:gd name="T1" fmla="*/ 158 h 204"/>
                  <a:gd name="T2" fmla="*/ 105 w 181"/>
                  <a:gd name="T3" fmla="*/ 18 h 204"/>
                  <a:gd name="T4" fmla="*/ 0 w 181"/>
                  <a:gd name="T5" fmla="*/ 53 h 20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81" h="204">
                    <a:moveTo>
                      <a:pt x="181" y="204"/>
                    </a:moveTo>
                    <a:cubicBezTo>
                      <a:pt x="173" y="125"/>
                      <a:pt x="166" y="46"/>
                      <a:pt x="136" y="23"/>
                    </a:cubicBezTo>
                    <a:cubicBezTo>
                      <a:pt x="106" y="0"/>
                      <a:pt x="30" y="61"/>
                      <a:pt x="0" y="6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7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7" name="Freeform 31">
                <a:extLst>
                  <a:ext uri="{FF2B5EF4-FFF2-40B4-BE49-F238E27FC236}">
                    <a16:creationId xmlns:a16="http://schemas.microsoft.com/office/drawing/2014/main" id="{7A2086B2-B62B-4616-8BA3-662DBDBB05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0" y="1842"/>
                <a:ext cx="141" cy="159"/>
              </a:xfrm>
              <a:custGeom>
                <a:avLst/>
                <a:gdLst>
                  <a:gd name="T0" fmla="*/ 141 w 181"/>
                  <a:gd name="T1" fmla="*/ 159 h 204"/>
                  <a:gd name="T2" fmla="*/ 106 w 181"/>
                  <a:gd name="T3" fmla="*/ 18 h 204"/>
                  <a:gd name="T4" fmla="*/ 0 w 181"/>
                  <a:gd name="T5" fmla="*/ 53 h 20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81" h="204">
                    <a:moveTo>
                      <a:pt x="181" y="204"/>
                    </a:moveTo>
                    <a:cubicBezTo>
                      <a:pt x="173" y="125"/>
                      <a:pt x="166" y="46"/>
                      <a:pt x="136" y="23"/>
                    </a:cubicBezTo>
                    <a:cubicBezTo>
                      <a:pt x="106" y="0"/>
                      <a:pt x="30" y="61"/>
                      <a:pt x="0" y="6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7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8" name="Freeform 32">
                <a:extLst>
                  <a:ext uri="{FF2B5EF4-FFF2-40B4-BE49-F238E27FC236}">
                    <a16:creationId xmlns:a16="http://schemas.microsoft.com/office/drawing/2014/main" id="{D5971FED-98F2-4760-ABD7-DD6703B107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2" y="1480"/>
                <a:ext cx="140" cy="158"/>
              </a:xfrm>
              <a:custGeom>
                <a:avLst/>
                <a:gdLst>
                  <a:gd name="T0" fmla="*/ 140 w 181"/>
                  <a:gd name="T1" fmla="*/ 158 h 204"/>
                  <a:gd name="T2" fmla="*/ 105 w 181"/>
                  <a:gd name="T3" fmla="*/ 18 h 204"/>
                  <a:gd name="T4" fmla="*/ 0 w 181"/>
                  <a:gd name="T5" fmla="*/ 53 h 20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81" h="204">
                    <a:moveTo>
                      <a:pt x="181" y="204"/>
                    </a:moveTo>
                    <a:cubicBezTo>
                      <a:pt x="173" y="125"/>
                      <a:pt x="166" y="46"/>
                      <a:pt x="136" y="23"/>
                    </a:cubicBezTo>
                    <a:cubicBezTo>
                      <a:pt x="106" y="0"/>
                      <a:pt x="30" y="61"/>
                      <a:pt x="0" y="6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7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9" name="Freeform 33">
                <a:extLst>
                  <a:ext uri="{FF2B5EF4-FFF2-40B4-BE49-F238E27FC236}">
                    <a16:creationId xmlns:a16="http://schemas.microsoft.com/office/drawing/2014/main" id="{10E05F44-EE47-4E11-9A04-6B2564CA2B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66" y="1661"/>
                <a:ext cx="230" cy="203"/>
              </a:xfrm>
              <a:custGeom>
                <a:avLst/>
                <a:gdLst>
                  <a:gd name="T0" fmla="*/ 230 w 181"/>
                  <a:gd name="T1" fmla="*/ 203 h 204"/>
                  <a:gd name="T2" fmla="*/ 173 w 181"/>
                  <a:gd name="T3" fmla="*/ 23 h 204"/>
                  <a:gd name="T4" fmla="*/ 0 w 181"/>
                  <a:gd name="T5" fmla="*/ 68 h 20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81" h="204">
                    <a:moveTo>
                      <a:pt x="181" y="204"/>
                    </a:moveTo>
                    <a:cubicBezTo>
                      <a:pt x="173" y="125"/>
                      <a:pt x="166" y="46"/>
                      <a:pt x="136" y="23"/>
                    </a:cubicBezTo>
                    <a:cubicBezTo>
                      <a:pt x="106" y="0"/>
                      <a:pt x="30" y="61"/>
                      <a:pt x="0" y="6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7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sp>
          <p:nvSpPr>
            <p:cNvPr id="4131" name="Freeform 35">
              <a:extLst>
                <a:ext uri="{FF2B5EF4-FFF2-40B4-BE49-F238E27FC236}">
                  <a16:creationId xmlns:a16="http://schemas.microsoft.com/office/drawing/2014/main" id="{2D66D0EE-EA63-4402-9C47-03F8F42118E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" y="1850"/>
              <a:ext cx="60" cy="143"/>
            </a:xfrm>
            <a:custGeom>
              <a:avLst/>
              <a:gdLst>
                <a:gd name="T0" fmla="*/ 14 w 60"/>
                <a:gd name="T1" fmla="*/ 143 h 143"/>
                <a:gd name="T2" fmla="*/ 14 w 60"/>
                <a:gd name="T3" fmla="*/ 33 h 143"/>
                <a:gd name="T4" fmla="*/ 23 w 60"/>
                <a:gd name="T5" fmla="*/ 6 h 143"/>
                <a:gd name="T6" fmla="*/ 60 w 60"/>
                <a:gd name="T7" fmla="*/ 6 h 14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0" h="143">
                  <a:moveTo>
                    <a:pt x="14" y="143"/>
                  </a:moveTo>
                  <a:cubicBezTo>
                    <a:pt x="0" y="89"/>
                    <a:pt x="1" y="108"/>
                    <a:pt x="14" y="33"/>
                  </a:cubicBezTo>
                  <a:cubicBezTo>
                    <a:pt x="16" y="24"/>
                    <a:pt x="15" y="11"/>
                    <a:pt x="23" y="6"/>
                  </a:cubicBezTo>
                  <a:cubicBezTo>
                    <a:pt x="34" y="0"/>
                    <a:pt x="48" y="6"/>
                    <a:pt x="60" y="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4132" name="Freeform 36">
              <a:extLst>
                <a:ext uri="{FF2B5EF4-FFF2-40B4-BE49-F238E27FC236}">
                  <a16:creationId xmlns:a16="http://schemas.microsoft.com/office/drawing/2014/main" id="{2651B0FE-C2F7-4913-A912-9B1216B39F96}"/>
                </a:ext>
              </a:extLst>
            </p:cNvPr>
            <p:cNvSpPr>
              <a:spLocks/>
            </p:cNvSpPr>
            <p:nvPr/>
          </p:nvSpPr>
          <p:spPr bwMode="auto">
            <a:xfrm>
              <a:off x="793" y="1616"/>
              <a:ext cx="60" cy="143"/>
            </a:xfrm>
            <a:custGeom>
              <a:avLst/>
              <a:gdLst>
                <a:gd name="T0" fmla="*/ 14 w 60"/>
                <a:gd name="T1" fmla="*/ 143 h 143"/>
                <a:gd name="T2" fmla="*/ 14 w 60"/>
                <a:gd name="T3" fmla="*/ 33 h 143"/>
                <a:gd name="T4" fmla="*/ 23 w 60"/>
                <a:gd name="T5" fmla="*/ 6 h 143"/>
                <a:gd name="T6" fmla="*/ 60 w 60"/>
                <a:gd name="T7" fmla="*/ 6 h 14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0" h="143">
                  <a:moveTo>
                    <a:pt x="14" y="143"/>
                  </a:moveTo>
                  <a:cubicBezTo>
                    <a:pt x="0" y="89"/>
                    <a:pt x="1" y="108"/>
                    <a:pt x="14" y="33"/>
                  </a:cubicBezTo>
                  <a:cubicBezTo>
                    <a:pt x="16" y="24"/>
                    <a:pt x="15" y="11"/>
                    <a:pt x="23" y="6"/>
                  </a:cubicBezTo>
                  <a:cubicBezTo>
                    <a:pt x="34" y="0"/>
                    <a:pt x="48" y="6"/>
                    <a:pt x="60" y="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4133" name="Freeform 37">
              <a:extLst>
                <a:ext uri="{FF2B5EF4-FFF2-40B4-BE49-F238E27FC236}">
                  <a16:creationId xmlns:a16="http://schemas.microsoft.com/office/drawing/2014/main" id="{2CA8D899-9EAE-4CA6-BE60-AD0D5673D79C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" y="1842"/>
              <a:ext cx="60" cy="143"/>
            </a:xfrm>
            <a:custGeom>
              <a:avLst/>
              <a:gdLst>
                <a:gd name="T0" fmla="*/ 14 w 60"/>
                <a:gd name="T1" fmla="*/ 143 h 143"/>
                <a:gd name="T2" fmla="*/ 14 w 60"/>
                <a:gd name="T3" fmla="*/ 33 h 143"/>
                <a:gd name="T4" fmla="*/ 23 w 60"/>
                <a:gd name="T5" fmla="*/ 6 h 143"/>
                <a:gd name="T6" fmla="*/ 60 w 60"/>
                <a:gd name="T7" fmla="*/ 6 h 14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0" h="143">
                  <a:moveTo>
                    <a:pt x="14" y="143"/>
                  </a:moveTo>
                  <a:cubicBezTo>
                    <a:pt x="0" y="89"/>
                    <a:pt x="1" y="108"/>
                    <a:pt x="14" y="33"/>
                  </a:cubicBezTo>
                  <a:cubicBezTo>
                    <a:pt x="16" y="24"/>
                    <a:pt x="15" y="11"/>
                    <a:pt x="23" y="6"/>
                  </a:cubicBezTo>
                  <a:cubicBezTo>
                    <a:pt x="34" y="0"/>
                    <a:pt x="48" y="6"/>
                    <a:pt x="60" y="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</p:grpSp>
      <p:grpSp>
        <p:nvGrpSpPr>
          <p:cNvPr id="4144" name="Group 48"/>
          <p:cNvGrpSpPr>
            <a:grpSpLocks/>
          </p:cNvGrpSpPr>
          <p:nvPr/>
        </p:nvGrpSpPr>
        <p:grpSpPr bwMode="auto">
          <a:xfrm>
            <a:off x="5076825" y="5157788"/>
            <a:ext cx="655638" cy="1797050"/>
            <a:chOff x="3198" y="2976"/>
            <a:chExt cx="413" cy="1132"/>
          </a:xfrm>
        </p:grpSpPr>
        <p:grpSp>
          <p:nvGrpSpPr>
            <p:cNvPr id="6159" name="Group 39"/>
            <p:cNvGrpSpPr>
              <a:grpSpLocks/>
            </p:cNvGrpSpPr>
            <p:nvPr/>
          </p:nvGrpSpPr>
          <p:grpSpPr bwMode="auto">
            <a:xfrm>
              <a:off x="3424" y="3203"/>
              <a:ext cx="187" cy="905"/>
              <a:chOff x="2653" y="3203"/>
              <a:chExt cx="187" cy="905"/>
            </a:xfrm>
          </p:grpSpPr>
          <p:sp>
            <p:nvSpPr>
              <p:cNvPr id="4136" name="Freeform 40">
                <a:extLst>
                  <a:ext uri="{FF2B5EF4-FFF2-40B4-BE49-F238E27FC236}">
                    <a16:creationId xmlns:a16="http://schemas.microsoft.com/office/drawing/2014/main" id="{EAC7BC1C-0D3E-499E-91CA-4874B1ED1F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3" y="3203"/>
                <a:ext cx="187" cy="905"/>
              </a:xfrm>
              <a:custGeom>
                <a:avLst/>
                <a:gdLst>
                  <a:gd name="T0" fmla="*/ 117 w 125"/>
                  <a:gd name="T1" fmla="*/ 0 h 567"/>
                  <a:gd name="T2" fmla="*/ 48 w 125"/>
                  <a:gd name="T3" fmla="*/ 423 h 567"/>
                  <a:gd name="T4" fmla="*/ 7 w 125"/>
                  <a:gd name="T5" fmla="*/ 583 h 567"/>
                  <a:gd name="T6" fmla="*/ 117 w 125"/>
                  <a:gd name="T7" fmla="*/ 905 h 567"/>
                  <a:gd name="T8" fmla="*/ 171 w 125"/>
                  <a:gd name="T9" fmla="*/ 817 h 567"/>
                  <a:gd name="T10" fmla="*/ 117 w 125"/>
                  <a:gd name="T11" fmla="*/ 0 h 5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5" h="567">
                    <a:moveTo>
                      <a:pt x="78" y="0"/>
                    </a:moveTo>
                    <a:cubicBezTo>
                      <a:pt x="70" y="91"/>
                      <a:pt x="54" y="177"/>
                      <a:pt x="32" y="265"/>
                    </a:cubicBezTo>
                    <a:cubicBezTo>
                      <a:pt x="24" y="299"/>
                      <a:pt x="5" y="365"/>
                      <a:pt x="5" y="365"/>
                    </a:cubicBezTo>
                    <a:cubicBezTo>
                      <a:pt x="11" y="432"/>
                      <a:pt x="0" y="539"/>
                      <a:pt x="78" y="567"/>
                    </a:cubicBezTo>
                    <a:cubicBezTo>
                      <a:pt x="85" y="546"/>
                      <a:pt x="113" y="534"/>
                      <a:pt x="114" y="512"/>
                    </a:cubicBezTo>
                    <a:cubicBezTo>
                      <a:pt x="125" y="347"/>
                      <a:pt x="88" y="166"/>
                      <a:pt x="78" y="0"/>
                    </a:cubicBezTo>
                    <a:close/>
                  </a:path>
                </a:pathLst>
              </a:custGeom>
              <a:solidFill>
                <a:srgbClr val="CCFFC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7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7" name="Oval 41">
                <a:extLst>
                  <a:ext uri="{FF2B5EF4-FFF2-40B4-BE49-F238E27FC236}">
                    <a16:creationId xmlns:a16="http://schemas.microsoft.com/office/drawing/2014/main" id="{EDC66755-1A1F-4014-8A65-A5498AB6C2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99" y="3793"/>
                <a:ext cx="90" cy="18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en-US">
                  <a:latin typeface="Arial" charset="0"/>
                </a:endParaRPr>
              </a:p>
            </p:txBody>
          </p:sp>
        </p:grpSp>
        <p:grpSp>
          <p:nvGrpSpPr>
            <p:cNvPr id="6160" name="Group 42"/>
            <p:cNvGrpSpPr>
              <a:grpSpLocks/>
            </p:cNvGrpSpPr>
            <p:nvPr/>
          </p:nvGrpSpPr>
          <p:grpSpPr bwMode="auto">
            <a:xfrm>
              <a:off x="3198" y="3067"/>
              <a:ext cx="141" cy="769"/>
              <a:chOff x="2653" y="3203"/>
              <a:chExt cx="187" cy="905"/>
            </a:xfrm>
          </p:grpSpPr>
          <p:sp>
            <p:nvSpPr>
              <p:cNvPr id="4139" name="Freeform 43">
                <a:extLst>
                  <a:ext uri="{FF2B5EF4-FFF2-40B4-BE49-F238E27FC236}">
                    <a16:creationId xmlns:a16="http://schemas.microsoft.com/office/drawing/2014/main" id="{C7F0412E-618B-403F-BA6F-B3E6CE07F9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3" y="3203"/>
                <a:ext cx="187" cy="905"/>
              </a:xfrm>
              <a:custGeom>
                <a:avLst/>
                <a:gdLst>
                  <a:gd name="T0" fmla="*/ 117 w 125"/>
                  <a:gd name="T1" fmla="*/ 0 h 567"/>
                  <a:gd name="T2" fmla="*/ 48 w 125"/>
                  <a:gd name="T3" fmla="*/ 423 h 567"/>
                  <a:gd name="T4" fmla="*/ 7 w 125"/>
                  <a:gd name="T5" fmla="*/ 583 h 567"/>
                  <a:gd name="T6" fmla="*/ 117 w 125"/>
                  <a:gd name="T7" fmla="*/ 905 h 567"/>
                  <a:gd name="T8" fmla="*/ 171 w 125"/>
                  <a:gd name="T9" fmla="*/ 817 h 567"/>
                  <a:gd name="T10" fmla="*/ 117 w 125"/>
                  <a:gd name="T11" fmla="*/ 0 h 5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5" h="567">
                    <a:moveTo>
                      <a:pt x="78" y="0"/>
                    </a:moveTo>
                    <a:cubicBezTo>
                      <a:pt x="70" y="91"/>
                      <a:pt x="54" y="177"/>
                      <a:pt x="32" y="265"/>
                    </a:cubicBezTo>
                    <a:cubicBezTo>
                      <a:pt x="24" y="299"/>
                      <a:pt x="5" y="365"/>
                      <a:pt x="5" y="365"/>
                    </a:cubicBezTo>
                    <a:cubicBezTo>
                      <a:pt x="11" y="432"/>
                      <a:pt x="0" y="539"/>
                      <a:pt x="78" y="567"/>
                    </a:cubicBezTo>
                    <a:cubicBezTo>
                      <a:pt x="85" y="546"/>
                      <a:pt x="113" y="534"/>
                      <a:pt x="114" y="512"/>
                    </a:cubicBezTo>
                    <a:cubicBezTo>
                      <a:pt x="125" y="347"/>
                      <a:pt x="88" y="166"/>
                      <a:pt x="78" y="0"/>
                    </a:cubicBezTo>
                    <a:close/>
                  </a:path>
                </a:pathLst>
              </a:custGeom>
              <a:solidFill>
                <a:srgbClr val="CCFFC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7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0" name="Oval 44">
                <a:extLst>
                  <a:ext uri="{FF2B5EF4-FFF2-40B4-BE49-F238E27FC236}">
                    <a16:creationId xmlns:a16="http://schemas.microsoft.com/office/drawing/2014/main" id="{0D837D65-011B-4C94-B080-C060F3F06D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99" y="3793"/>
                <a:ext cx="90" cy="18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en-US">
                  <a:latin typeface="Arial" charset="0"/>
                </a:endParaRPr>
              </a:p>
            </p:txBody>
          </p:sp>
        </p:grpSp>
        <p:grpSp>
          <p:nvGrpSpPr>
            <p:cNvPr id="6161" name="Group 45"/>
            <p:cNvGrpSpPr>
              <a:grpSpLocks/>
            </p:cNvGrpSpPr>
            <p:nvPr/>
          </p:nvGrpSpPr>
          <p:grpSpPr bwMode="auto">
            <a:xfrm>
              <a:off x="3379" y="2976"/>
              <a:ext cx="96" cy="497"/>
              <a:chOff x="2653" y="3203"/>
              <a:chExt cx="187" cy="905"/>
            </a:xfrm>
          </p:grpSpPr>
          <p:sp>
            <p:nvSpPr>
              <p:cNvPr id="4142" name="Freeform 46">
                <a:extLst>
                  <a:ext uri="{FF2B5EF4-FFF2-40B4-BE49-F238E27FC236}">
                    <a16:creationId xmlns:a16="http://schemas.microsoft.com/office/drawing/2014/main" id="{C1664B44-9942-44AC-9100-72C36115B7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3" y="3203"/>
                <a:ext cx="187" cy="905"/>
              </a:xfrm>
              <a:custGeom>
                <a:avLst/>
                <a:gdLst>
                  <a:gd name="T0" fmla="*/ 117 w 125"/>
                  <a:gd name="T1" fmla="*/ 0 h 567"/>
                  <a:gd name="T2" fmla="*/ 48 w 125"/>
                  <a:gd name="T3" fmla="*/ 423 h 567"/>
                  <a:gd name="T4" fmla="*/ 7 w 125"/>
                  <a:gd name="T5" fmla="*/ 583 h 567"/>
                  <a:gd name="T6" fmla="*/ 117 w 125"/>
                  <a:gd name="T7" fmla="*/ 905 h 567"/>
                  <a:gd name="T8" fmla="*/ 171 w 125"/>
                  <a:gd name="T9" fmla="*/ 817 h 567"/>
                  <a:gd name="T10" fmla="*/ 117 w 125"/>
                  <a:gd name="T11" fmla="*/ 0 h 5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5" h="567">
                    <a:moveTo>
                      <a:pt x="78" y="0"/>
                    </a:moveTo>
                    <a:cubicBezTo>
                      <a:pt x="70" y="91"/>
                      <a:pt x="54" y="177"/>
                      <a:pt x="32" y="265"/>
                    </a:cubicBezTo>
                    <a:cubicBezTo>
                      <a:pt x="24" y="299"/>
                      <a:pt x="5" y="365"/>
                      <a:pt x="5" y="365"/>
                    </a:cubicBezTo>
                    <a:cubicBezTo>
                      <a:pt x="11" y="432"/>
                      <a:pt x="0" y="539"/>
                      <a:pt x="78" y="567"/>
                    </a:cubicBezTo>
                    <a:cubicBezTo>
                      <a:pt x="85" y="546"/>
                      <a:pt x="113" y="534"/>
                      <a:pt x="114" y="512"/>
                    </a:cubicBezTo>
                    <a:cubicBezTo>
                      <a:pt x="125" y="347"/>
                      <a:pt x="88" y="166"/>
                      <a:pt x="78" y="0"/>
                    </a:cubicBezTo>
                    <a:close/>
                  </a:path>
                </a:pathLst>
              </a:custGeom>
              <a:solidFill>
                <a:srgbClr val="CCFFC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7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3" name="Oval 47">
                <a:extLst>
                  <a:ext uri="{FF2B5EF4-FFF2-40B4-BE49-F238E27FC236}">
                    <a16:creationId xmlns:a16="http://schemas.microsoft.com/office/drawing/2014/main" id="{5DC4D83E-E5A4-49DC-9922-4EE28A427F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0" y="3793"/>
                <a:ext cx="90" cy="18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en-US">
                  <a:latin typeface="Arial" charset="0"/>
                </a:endParaRPr>
              </a:p>
            </p:txBody>
          </p:sp>
        </p:grpSp>
      </p:grpSp>
      <p:pic>
        <p:nvPicPr>
          <p:cNvPr id="6158" name="Picture 5" descr="pot front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2163" y="4005263"/>
            <a:ext cx="10477501" cy="452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25 -1.06667 C 0.69167 -1.06482 0.65834 -1.06389 0.625 -1.06111 C 0.61528 -1.06019 0.60556 -1.05787 0.59584 -1.05556 C 0.58195 -1.05232 0.55417 -1.04445 0.55417 -1.04445 C 0.54861 -1.03889 0.54358 -1.03241 0.5375 -1.02778 C 0.53368 -1.02477 0.52848 -1.02593 0.525 -1.02222 C 0.52101 -1.01806 0.52014 -1.01019 0.51667 -1.00556 C 0.50278 -0.98704 0.50695 -1.00023 0.49167 -0.98889 C 0.48299 -0.98241 0.46667 -0.96667 0.46667 -0.96667 C 0.4573 -0.92917 0.47032 -0.96991 0.45 -0.93889 C 0.41598 -0.88704 0.44896 -0.91945 0.42084 -0.89445 C 0.40139 -0.85556 0.4125 -0.86852 0.39167 -0.85 C 0.38247 -0.83148 0.37292 -0.81158 0.3625 -0.79445 C 0.35868 -0.78843 0.35365 -0.78403 0.35 -0.77778 C 0.32379 -0.73287 0.34497 -0.75486 0.32084 -0.73334 C 0.30018 -0.6919 0.32674 -0.74283 0.3 -0.7 C 0.28039 -0.66852 0.30365 -0.69908 0.28334 -0.66111 C 0.27986 -0.65463 0.27466 -0.65047 0.27084 -0.64445 C 0.25226 -0.61482 0.27084 -0.64121 0.25834 -0.61111 C 0.24844 -0.5875 0.2375 -0.57084 0.225 -0.55 C 0.21545 -0.49908 0.22934 -0.55162 0.20834 -0.51667 C 0.20556 -0.51204 0.2066 -0.50486 0.20417 -0.5 C 0.1967 -0.48449 0.17917 -0.45556 0.17917 -0.45556 C 0.17396 -0.43496 0.16545 -0.41898 0.15834 -0.4 C 0.15643 -0.39468 0.15608 -0.38866 0.15417 -0.38334 C 0.13559 -0.33357 0.14844 -0.37685 0.125 -0.32778 C 0.11997 -0.31736 0.11736 -0.30509 0.1125 -0.29445 C 0.10886 -0.28658 0.10365 -0.28009 0.1 -0.27222 C 0.0882 -0.24584 0.08351 -0.21435 0.07084 -0.18889 C 0.0632 -0.17338 0.05417 -0.15926 0.04584 -0.14445 C 0.02795 -0.11273 0.02865 -0.06968 0.02084 -0.03334 C 0.0191 -0.02547 0.01233 0.00162 0.00834 0.00555 C 0.00591 0.0081 0.00277 0.00185 -5.E-6 1.11111E-6 " pathEditMode="relative" ptsTypes="ffffffffffffffffffffffffffffffffA">
                                      <p:cBhvr>
                                        <p:cTn id="6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1 greas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8559 -0.86035 C -0.6724 -0.85457 -0.66111 -0.84393 -0.64757 -0.83908 C -0.64149 -0.83376 -0.63542 -0.83376 -0.62847 -0.83098 C -0.62031 -0.82751 -0.61302 -0.82451 -0.60469 -0.8222 C -0.58889 -0.81179 -0.61059 -0.8252 -0.58733 -0.81618 C -0.58559 -0.81549 -0.58438 -0.81249 -0.58264 -0.81179 C -0.5783 -0.8104 -0.57413 -0.8104 -0.56979 -0.80948 C -0.56823 -0.80832 -0.56684 -0.80647 -0.5651 -0.80555 C -0.56094 -0.80324 -0.55226 -0.80139 -0.55226 -0.80139 C -0.54618 -0.79584 -0.54028 -0.79283 -0.53333 -0.79075 C -0.51997 -0.7778 -0.50382 -0.77295 -0.48889 -0.76324 C -0.4842 -0.75977 -0.47951 -0.75584 -0.47465 -0.7526 C -0.4717 -0.75075 -0.46788 -0.75075 -0.46528 -0.74844 C -0.4599 -0.74381 -0.45504 -0.74035 -0.44913 -0.73803 C -0.4434 -0.72994 -0.4342 -0.72786 -0.42708 -0.72324 C -0.42066 -0.71861 -0.41667 -0.71121 -0.40955 -0.70821 C -0.40451 -0.7015 -0.40035 -0.6985 -0.39375 -0.69572 C -0.38455 -0.68647 -0.36788 -0.6689 -0.35712 -0.66381 C -0.35365 -0.65919 -0.34948 -0.65572 -0.34601 -0.65133 C -0.34462 -0.64948 -0.3441 -0.64671 -0.34288 -0.64486 C -0.33976 -0.63954 -0.33906 -0.64092 -0.3349 -0.63653 C -0.33004 -0.63098 -0.32569 -0.62428 -0.32066 -0.61942 C -0.31892 -0.6178 -0.31632 -0.61711 -0.31424 -0.61503 C -0.31076 -0.61156 -0.30469 -0.60231 -0.30469 -0.60231 C -0.30417 -0.60023 -0.30417 -0.59769 -0.3033 -0.59607 C -0.30139 -0.59329 -0.29879 -0.59237 -0.2967 -0.58983 C -0.29219 -0.58474 -0.2908 -0.57965 -0.28559 -0.57526 C -0.28194 -0.55977 -0.28715 -0.57757 -0.27951 -0.56439 C -0.27778 -0.56208 -0.2776 -0.55838 -0.27639 -0.55584 C -0.27361 -0.55098 -0.26962 -0.54636 -0.26684 -0.54104 C -0.26198 -0.53249 -0.26007 -0.52254 -0.25556 -0.51376 C -0.25208 -0.48532 -0.24063 -0.45919 -0.23177 -0.43329 C -0.22743 -0.42035 -0.22708 -0.41272 -0.22083 -0.40162 C -0.21875 -0.39214 -0.2158 -0.38266 -0.21129 -0.3741 C -0.20972 -0.37202 -0.20747 -0.37064 -0.20625 -0.36786 C -0.18993 -0.33642 -0.20313 -0.35514 -0.19201 -0.34035 C -0.18646 -0.32555 -0.18056 -0.31445 -0.17153 -0.30243 C -0.16754 -0.28671 -0.15608 -0.27561 -0.14774 -0.26428 C -0.14566 -0.26197 -0.14462 -0.2585 -0.14288 -0.25572 C -0.13889 -0.24971 -0.13455 -0.24486 -0.13004 -0.23884 C -0.12865 -0.23699 -0.12552 -0.23237 -0.12552 -0.23237 C -0.12309 -0.22266 -0.1125 -0.20416 -0.10486 -0.20092 C -0.10069 -0.19191 -0.09601 -0.18844 -0.09219 -0.17965 C -0.08698 -0.16879 -0.08108 -0.15908 -0.07639 -0.14821 C -0.07326 -0.14127 -0.07135 -0.13341 -0.06823 -0.12694 C -0.06059 -0.10983 -0.06597 -0.12162 -0.05573 -0.10173 C -0.05469 -0.09942 -0.05243 -0.09526 -0.05243 -0.09526 C -0.04879 -0.08023 -0.05382 -0.09827 -0.04618 -0.08231 C -0.04531 -0.08046 -0.04549 -0.07815 -0.04444 -0.07607 C -0.04358 -0.07422 -0.03385 -0.0578 -0.03333 -0.05711 C -0.03038 -0.05387 -0.02379 -0.04879 -0.02379 -0.04879 C -0.0217 -0.04023 -0.01701 -0.03538 -0.01424 -0.02751 C -0.00521 -0.00347 -0.01875 -0.03214 -0.00469 -0.00416 C -0.00122 0.00254 -0.00295 0.0037 -3.33333E-6 3.17919E-6 " pathEditMode="relative" ptsTypes="fffffffffffffffffffffffffffffffffffffffffffffffffffffA">
                                      <p:cBhvr>
                                        <p:cTn id="12" dur="2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02 bog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3333 -0.87953 C 0.42326 -0.87029 0.41649 -0.85826 0.40781 -0.84763 C 0.4033 -0.84231 0.39826 -0.83792 0.39357 -0.83306 C 0.39027 -0.82936 0.38854 -0.82404 0.38559 -0.82034 C 0.37951 -0.81271 0.37205 -0.8074 0.36666 -0.79907 C 0.36354 -0.79422 0.36059 -0.78867 0.35712 -0.78427 C 0.34705 -0.77156 0.33437 -0.76254 0.32534 -0.74844 C 0.31944 -0.73919 0.3151 -0.72832 0.30781 -0.72092 C 0.30364 -0.71676 0.29861 -0.71352 0.29514 -0.70844 C 0.28854 -0.69849 0.2835 -0.68716 0.27777 -0.67676 C 0.26354 -0.65063 0.24861 -0.62728 0.23159 -0.60462 C 0.23125 -0.60416 0.21736 -0.58127 0.21736 -0.58127 C 0.2118 -0.5593 0.19982 -0.5415 0.19045 -0.52208 C 0.17847 -0.49734 0.16823 -0.47352 0.15225 -0.45248 C 0.14357 -0.42497 0.13177 -0.39792 0.12048 -0.37202 C 0.11493 -0.35953 0.10798 -0.34705 0.10312 -0.3341 C 0.10156 -0.33017 0.10139 -0.32555 0.1 -0.32138 C 0.09514 -0.30751 0.08906 -0.2948 0.08402 -0.28115 C 0.0776 -0.26427 0.06805 -0.24948 0.0618 -0.2326 C 0.05694 -0.21942 0.05607 -0.20439 0.05382 -0.19029 C 0.05052 -0.17063 0.04583 -0.15237 0.04114 -0.13318 C 0.03958 -0.12693 0.03767 -0.12069 0.03646 -0.11445 C 0.03455 -0.10451 0.03385 -0.09433 0.03159 -0.08485 C 0.02795 -0.06913 0.02326 -0.05387 0.01892 -0.03838 C 0.01632 -0.02844 0.01545 -0.02289 0.00781 -0.01896 C 0.00538 -0.01248 0.00243 -0.0067 2.77778E-6 -5.20231E-7 " pathEditMode="relative" ptsTypes="fffffffffffffffffffffffffA">
                                      <p:cBhvr>
                                        <p:cTn id="18" dur="2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03 earwax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731 -0.37411 C 0.83178 -0.37342 0.79063 -0.37342 0.74932 -0.37203 C 0.74324 -0.3718 0.73629 -0.36694 0.73022 -0.36556 C 0.71095 -0.36116 0.69098 -0.3607 0.67154 -0.35931 C 0.66112 -0.35492 0.67223 -0.35908 0.654 -0.35515 C 0.6455 -0.3533 0.64827 -0.35191 0.6382 -0.34868 C 0.63178 -0.3466 0.62536 -0.34521 0.61911 -0.34243 C 0.61754 -0.34174 0.61598 -0.34128 0.61442 -0.34035 C 0.61216 -0.33897 0.61025 -0.33688 0.608 -0.33596 C 0.60383 -0.33411 0.59532 -0.3318 0.59532 -0.3318 C 0.58543 -0.32209 0.57362 -0.31584 0.56199 -0.31076 C 0.55747 -0.30428 0.55383 -0.30521 0.54775 -0.3022 C 0.54081 -0.29873 0.53595 -0.29642 0.52866 -0.29388 C 0.52067 -0.2911 0.52657 -0.29226 0.51911 -0.2874 C 0.51303 -0.28347 0.50643 -0.28116 0.49984 -0.27908 C 0.49185 -0.27145 0.47657 -0.26475 0.46668 -0.26197 C 0.45504 -0.25411 0.43855 -0.25319 0.42553 -0.25157 C 0.41008 -0.24093 0.39307 -0.23723 0.37622 -0.23238 C 0.36824 -0.22706 0.36477 -0.22405 0.35557 -0.22197 C 0.34445 -0.21712 0.3356 -0.21295 0.32379 -0.21134 C 0.31754 -0.20856 0.31129 -0.2074 0.30487 -0.20509 C 0.2981 -0.20278 0.2922 -0.19769 0.28577 -0.19446 C 0.27501 -0.18937 0.26164 -0.18914 0.25088 -0.18798 C 0.23925 -0.1829 0.24463 -0.18498 0.23491 -0.18174 C 0.21112 -0.16001 0.18178 -0.15515 0.154 -0.14798 C 0.14654 -0.14105 0.13872 -0.13758 0.13022 -0.13319 C 0.12206 -0.12232 0.11425 -0.12093 0.10487 -0.11191 C 0.0955 -0.1029 0.08716 -0.08949 0.07622 -0.0844 C 0.06859 -0.06891 0.0514 -0.05873 0.03977 -0.04856 C 0.03543 -0.03145 0.0415 -0.05226 0.0349 -0.03793 C 0.03403 -0.03608 0.0342 -0.03353 0.03333 -0.03168 C 0.02795 -0.02082 0.0172 -0.01249 0.00799 -0.00833 C -0.00035 0.00254 -4.44444E-6 0.00693 -4.44444E-6 -5.49133E-6 " pathEditMode="relative" ptsTypes="ffffffffffffffffffffffffffffffffA">
                                      <p:cBhvr>
                                        <p:cTn id="24" dur="2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04 spi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05 pitswe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3681 -0.18682 C 0.62969 -0.21642 0.62396 -0.24809 0.61302 -0.27561 C 0.60851 -0.30035 0.59306 -0.32347 0.57969 -0.34127 C 0.57414 -0.34867 0.57014 -0.35607 0.56389 -0.36231 C 0.55851 -0.37341 0.54757 -0.38497 0.54011 -0.39399 C 0.53108 -0.40463 0.52153 -0.42104 0.51146 -0.43006 C 0.50278 -0.43769 0.49236 -0.44093 0.48299 -0.44694 C 0.47917 -0.44948 0.4757 -0.45295 0.47188 -0.45526 C 0.45278 -0.46682 0.42917 -0.47098 0.40834 -0.47445 C 0.37865 -0.47376 0.34914 -0.47376 0.31945 -0.47237 C 0.31337 -0.47214 0.3066 -0.46543 0.30035 -0.46382 C 0.29514 -0.46243 0.28455 -0.45965 0.28455 -0.45965 C 0.27657 -0.45411 0.27101 -0.44879 0.26233 -0.44486 C 0.26077 -0.44347 0.2592 -0.44162 0.25747 -0.44046 C 0.25608 -0.43954 0.25417 -0.43954 0.25278 -0.43838 C 0.24479 -0.43145 0.23941 -0.42104 0.23056 -0.41526 C 0.2217 -0.39075 0.23351 -0.41942 0.22257 -0.40254 C 0.22049 -0.39954 0.21997 -0.39491 0.21789 -0.39191 C 0.21667 -0.39006 0.21441 -0.3896 0.21302 -0.38775 C 0.20469 -0.37665 0.19497 -0.36231 0.18768 -0.3496 C 0.18629 -0.34705 0.18577 -0.34382 0.18455 -0.34127 C 0.17986 -0.33202 0.17275 -0.32555 0.16858 -0.31584 C 0.16441 -0.30636 0.16025 -0.29619 0.15434 -0.28832 C 0.15139 -0.28439 0.14757 -0.28185 0.14479 -0.27769 C 0.14219 -0.27399 0.14063 -0.26937 0.13854 -0.2652 C 0.13073 -0.24948 0.11927 -0.23538 0.1099 -0.22081 C 0.1007 -0.20624 0.09219 -0.19098 0.08299 -0.17642 C 0.0783 -0.16902 0.07552 -0.16023 0.06858 -0.15723 C 0.0625 -0.14497 0.06025 -0.13156 0.05434 -0.11931 C 0.03785 -0.08463 0.05886 -0.13711 0.04167 -0.09387 C 0.03264 -0.07145 0.02518 -0.04809 0.01302 -0.02844 C 0.01059 -0.01202 0.00486 0.00393 -0.00121 0.01826 C -0.00399 0.02497 -0.00434 0.02636 -0.0059 0.03306 C -0.00659 0.03584 -0.00764 0.04139 -0.00764 0.04139 " pathEditMode="relative" ptsTypes="fffffffffffffffffffffffffffffffffA">
                                      <p:cBhvr>
                                        <p:cTn id="34" dur="2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06 fingernail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8246 -0.21572 C 0.57274 -0.2222 0.56475 -0.23122 0.55399 -0.23468 C 0.53576 -0.25434 0.55485 -0.23491 0.53975 -0.2474 C 0.52517 -0.25942 0.54062 -0.24763 0.52864 -0.26012 C 0.52569 -0.26312 0.51475 -0.27191 0.5111 -0.27491 C 0.50416 -0.28046 0.49826 -0.28717 0.49044 -0.28971 C 0.48263 -0.29757 0.47604 -0.3015 0.46666 -0.30451 C 0.45416 -0.31561 0.47083 -0.30197 0.45555 -0.31075 C 0.4401 -0.31977 0.46301 -0.31122 0.44444 -0.31723 C 0.43038 -0.32971 0.40225 -0.33965 0.38576 -0.34243 C 0.37274 -0.34705 0.35919 -0.3489 0.346 -0.35306 C 0.33576 -0.34867 0.31666 -0.33688 0.30642 -0.33411 C 0.29722 -0.32624 0.28697 -0.31792 0.27621 -0.31515 C 0.27013 -0.3096 0.26423 -0.30682 0.25711 -0.30451 C 0.24548 -0.29411 0.26024 -0.30636 0.246 -0.29804 C 0.22777 -0.2874 0.25399 -0.29942 0.23645 -0.29179 C 0.23281 -0.28833 0.22968 -0.28301 0.22534 -0.28116 C 0.22083 -0.27908 0.21961 -0.27931 0.21579 -0.27491 C 0.20763 -0.26567 0.19999 -0.25457 0.19044 -0.2474 C 0.18836 -0.24578 0.18628 -0.24463 0.18419 -0.24324 C 0.18159 -0.24162 0.17881 -0.24069 0.17621 -0.23885 C 0.16892 -0.23353 0.16284 -0.22474 0.15555 -0.21989 C 0.14669 -0.21411 0.15485 -0.22243 0.146 -0.21364 C 0.13489 -0.20278 0.12638 -0.18451 0.11579 -0.17549 C 0.10433 -0.14937 0.11857 -0.17942 0.10468 -0.15653 C 0.096 -0.1422 0.08906 -0.12763 0.07777 -0.1163 C 0.06753 -0.1059 0.0559 -0.09989 0.04913 -0.08463 C 0.03385 -0.05017 0.03524 -0.03653 0.01579 -0.0148 C 0.01128 -0.00971 0.00607 4.79769E-6 -6.94444E-6 4.79769E-6 " pathEditMode="relative" ptsTypes="ffffffffffffffffffffffffffffA">
                                      <p:cBhvr>
                                        <p:cTn id="38" dur="3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fart80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07 bottyburp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8108 -0.71491 C 0.86841 -0.72046 0.85729 -0.73272 0.84462 -0.73804 C 0.84063 -0.74382 0.83698 -0.7452 0.83195 -0.74867 C 0.8316 -0.7489 0.82448 -0.757 0.82396 -0.75723 C 0.81615 -0.76254 0.80556 -0.76486 0.79705 -0.76763 C 0.77535 -0.76648 0.75087 -0.76347 0.72882 -0.76763 C 0.72639 -0.76809 0.72466 -0.7711 0.7224 -0.77202 C 0.71233 -0.77642 0.70104 -0.77965 0.69063 -0.78243 C 0.65452 -0.78058 0.65729 -0.7859 0.63351 -0.76994 C 0.61441 -0.75723 0.64028 -0.77387 0.62084 -0.76139 C 0.61684 -0.75885 0.60816 -0.75723 0.60816 -0.75723 C 0.60191 -0.75098 0.59653 -0.74775 0.58906 -0.74451 C 0.58229 -0.73757 0.57674 -0.73457 0.56841 -0.73179 C 0.55591 -0.71931 0.56927 -0.73064 0.54948 -0.72324 C 0.54757 -0.72254 0.54636 -0.72 0.54462 -0.71908 C 0.52882 -0.71006 0.51233 -0.70243 0.49549 -0.70012 C 0.4849 -0.69156 0.46945 -0.68185 0.45729 -0.67885 C 0.44618 -0.67006 0.4375 -0.66012 0.42726 -0.64925 C 0.42466 -0.64648 0.42188 -0.6437 0.41927 -0.64093 C 0.41719 -0.63885 0.41285 -0.63445 0.41285 -0.63445 C 0.40504 -0.61711 0.41025 -0.62682 0.39549 -0.60717 C 0.36875 -0.57156 0.39531 -0.59861 0.37795 -0.58174 C 0.3724 -0.56648 0.36424 -0.55029 0.35573 -0.53734 C 0.34011 -0.51376 0.35972 -0.55191 0.34306 -0.52046 C 0.33785 -0.51052 0.33472 -0.4978 0.32882 -0.48879 C 0.32118 -0.47676 0.32361 -0.48439 0.31771 -0.47168 C 0.31285 -0.46127 0.30938 -0.45387 0.30174 -0.44648 C 0.29427 -0.42937 0.28525 -0.41156 0.27639 -0.39561 C 0.275 -0.3933 0.27292 -0.39191 0.2717 -0.38937 C 0.2691 -0.38405 0.26528 -0.37249 0.26528 -0.37249 C 0.26302 -0.36069 0.25747 -0.35052 0.25573 -0.3385 C 0.25365 -0.32439 0.25521 -0.33133 0.25104 -0.31746 C 0.2467 -0.28231 0.25278 -0.32532 0.24618 -0.29411 C 0.24341 -0.28116 0.24341 -0.26728 0.2415 -0.25411 C 0.23959 -0.2259 0.23872 -0.1926 0.23195 -0.16532 C 0.229 -0.14174 0.2165 -0.12439 0.20816 -0.10405 C 0.19618 -0.07515 0.21216 -0.10752 0.20174 -0.08694 C 0.19792 -0.07145 0.19132 -0.05711 0.18594 -0.04254 C 0.17587 -0.01526 0.16372 0.01364 0.14948 0.03769 C 0.14809 0.04277 0.14566 0.04717 0.14462 0.05248 C 0.14358 0.05803 0.14306 0.06936 0.14306 0.06936 " pathEditMode="relative" ptsTypes="ffffffffffffffffffffffffffffffffffffffffA">
                                      <p:cBhvr>
                                        <p:cTn id="54" dur="2000" fill="hold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08 kne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4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09 fe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bubbling l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8" descr="j0084718[1]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838" y="-747713"/>
            <a:ext cx="12673013" cy="669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9" name="Group 9"/>
          <p:cNvGrpSpPr>
            <a:grpSpLocks/>
          </p:cNvGrpSpPr>
          <p:nvPr/>
        </p:nvGrpSpPr>
        <p:grpSpPr bwMode="auto">
          <a:xfrm>
            <a:off x="1187450" y="836613"/>
            <a:ext cx="5218113" cy="2587625"/>
            <a:chOff x="748" y="527"/>
            <a:chExt cx="3287" cy="1630"/>
          </a:xfrm>
        </p:grpSpPr>
        <p:pic>
          <p:nvPicPr>
            <p:cNvPr id="7185" name="Picture 10" descr="webster arm 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843324">
              <a:off x="748" y="527"/>
              <a:ext cx="3287" cy="1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1" name="Rectangle 11">
              <a:extLst>
                <a:ext uri="{FF2B5EF4-FFF2-40B4-BE49-F238E27FC236}">
                  <a16:creationId xmlns:a16="http://schemas.microsoft.com/office/drawing/2014/main" id="{45878D5B-DB1C-4E2D-B637-165135A2BE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6" y="1752"/>
              <a:ext cx="363" cy="3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</p:grpSp>
      <p:sp>
        <p:nvSpPr>
          <p:cNvPr id="5132" name="Rectangle 12" descr="Oak">
            <a:extLst>
              <a:ext uri="{FF2B5EF4-FFF2-40B4-BE49-F238E27FC236}">
                <a16:creationId xmlns:a16="http://schemas.microsoft.com/office/drawing/2014/main" id="{F8CFF265-1B6B-4AF3-AF21-EC3FDB55BA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52413" y="5157788"/>
            <a:ext cx="9396413" cy="1700212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pic>
        <p:nvPicPr>
          <p:cNvPr id="5145" name="Picture 25" descr="webster nice bi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60350"/>
            <a:ext cx="4495800" cy="695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33" name="Group 13"/>
          <p:cNvGrpSpPr>
            <a:grpSpLocks/>
          </p:cNvGrpSpPr>
          <p:nvPr/>
        </p:nvGrpSpPr>
        <p:grpSpPr bwMode="auto">
          <a:xfrm>
            <a:off x="0" y="3429000"/>
            <a:ext cx="4495800" cy="3152775"/>
            <a:chOff x="0" y="2160"/>
            <a:chExt cx="2832" cy="1986"/>
          </a:xfrm>
        </p:grpSpPr>
        <p:pic>
          <p:nvPicPr>
            <p:cNvPr id="7183" name="Picture 14" descr="grottypot full copy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77738">
              <a:off x="0" y="2160"/>
              <a:ext cx="2832" cy="1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5" name="Rectangle 15">
              <a:extLst>
                <a:ext uri="{FF2B5EF4-FFF2-40B4-BE49-F238E27FC236}">
                  <a16:creationId xmlns:a16="http://schemas.microsoft.com/office/drawing/2014/main" id="{62583039-5089-4A1C-92E5-E47B053E22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" y="3158"/>
              <a:ext cx="499" cy="3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</p:grpSp>
      <p:pic>
        <p:nvPicPr>
          <p:cNvPr id="5139" name="Picture 19" descr="beautycloud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0"/>
            <a:ext cx="3455987" cy="273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16" descr="webster body 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130">
            <a:off x="4597400" y="0"/>
            <a:ext cx="4546600" cy="854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20" descr="beautycloud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7939">
            <a:off x="2916238" y="1268413"/>
            <a:ext cx="3455987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1" descr="beautycloud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069174">
            <a:off x="5260975" y="-461963"/>
            <a:ext cx="3095625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2" descr="beautycloud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097414">
            <a:off x="5003800" y="2276475"/>
            <a:ext cx="3455988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3" descr="beautycloud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252455">
            <a:off x="6804025" y="2205038"/>
            <a:ext cx="3095625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4" descr="beautycloud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252455">
            <a:off x="5219700" y="2852738"/>
            <a:ext cx="4394200" cy="490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6" descr="end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79211">
            <a:off x="-468313" y="1196975"/>
            <a:ext cx="6553201" cy="437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9b nicel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66 0.34682 C -0.01962 0.3089 -0.01945 0.28347 -0.01111 0.24948 C -0.00868 0.22613 -0.00018 0.19815 2.22222E-6 0.17549 C 0.00052 0.11699 2.22222E-6 0.0585 2.22222E-6 -4.45087E-6 " pathEditMode="relative" ptsTypes="fffA">
                                      <p:cBhvr>
                                        <p:cTn id="20" dur="2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10 beautifu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cream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697F7A969F8044A050281414159C6A" ma:contentTypeVersion="10" ma:contentTypeDescription="Create a new document." ma:contentTypeScope="" ma:versionID="3044a400c7d690ac01af051510e38028">
  <xsd:schema xmlns:xsd="http://www.w3.org/2001/XMLSchema" xmlns:xs="http://www.w3.org/2001/XMLSchema" xmlns:p="http://schemas.microsoft.com/office/2006/metadata/properties" xmlns:ns3="dfb37ff3-560b-4fd5-b638-fcc838885ab4" targetNamespace="http://schemas.microsoft.com/office/2006/metadata/properties" ma:root="true" ma:fieldsID="bc7e67fb69dc33f1af4e66324b3265b8" ns3:_="">
    <xsd:import namespace="dfb37ff3-560b-4fd5-b638-fcc838885a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b37ff3-560b-4fd5-b638-fcc838885a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3873146-56A4-4F01-8AEC-75DE65AF25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fb37ff3-560b-4fd5-b638-fcc838885a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AD890FA-ABD0-444A-AD9F-64D62C070AF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73FEA4A-A068-4040-9CBE-184E6545CDAA}">
  <ds:schemaRefs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dfb37ff3-560b-4fd5-b638-fcc838885ab4"/>
    <ds:schemaRef ds:uri="http://purl.org/dc/dcmitype/"/>
    <ds:schemaRef ds:uri="http://schemas.microsoft.com/office/infopath/2007/PartnerControls"/>
    <ds:schemaRef ds:uri="http://purl.org/dc/elements/1.1/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14</Words>
  <Application>Microsoft Office PowerPoint</Application>
  <PresentationFormat>On-screen Show (4:3)</PresentationFormat>
  <Paragraphs>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Comic Sans MS</vt:lpstr>
      <vt:lpstr>Default Design</vt:lpstr>
      <vt:lpstr>PowerPoint Presentation</vt:lpstr>
      <vt:lpstr>PowerPoint Presentation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Pete</dc:creator>
  <cp:lastModifiedBy>Janine Nayler</cp:lastModifiedBy>
  <cp:revision>11</cp:revision>
  <dcterms:created xsi:type="dcterms:W3CDTF">2006-04-23T15:21:32Z</dcterms:created>
  <dcterms:modified xsi:type="dcterms:W3CDTF">2021-01-05T12:08:38Z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0x01010060697F7A969F8044A050281414159C6A</vt:lpwstr>
  </property>
</Properties>
</file>